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55"/>
  </p:notesMasterIdLst>
  <p:sldIdLst>
    <p:sldId id="306" r:id="rId2"/>
    <p:sldId id="314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41" r:id="rId11"/>
    <p:sldId id="315" r:id="rId12"/>
    <p:sldId id="316" r:id="rId13"/>
    <p:sldId id="317" r:id="rId14"/>
    <p:sldId id="318" r:id="rId15"/>
    <p:sldId id="332" r:id="rId16"/>
    <p:sldId id="319" r:id="rId17"/>
    <p:sldId id="333" r:id="rId18"/>
    <p:sldId id="320" r:id="rId19"/>
    <p:sldId id="321" r:id="rId20"/>
    <p:sldId id="342" r:id="rId21"/>
    <p:sldId id="323" r:id="rId22"/>
    <p:sldId id="337" r:id="rId23"/>
    <p:sldId id="324" r:id="rId24"/>
    <p:sldId id="335" r:id="rId25"/>
    <p:sldId id="343" r:id="rId26"/>
    <p:sldId id="336" r:id="rId27"/>
    <p:sldId id="325" r:id="rId28"/>
    <p:sldId id="344" r:id="rId29"/>
    <p:sldId id="345" r:id="rId30"/>
    <p:sldId id="328" r:id="rId31"/>
    <p:sldId id="346" r:id="rId32"/>
    <p:sldId id="327" r:id="rId33"/>
    <p:sldId id="347" r:id="rId34"/>
    <p:sldId id="348" r:id="rId35"/>
    <p:sldId id="329" r:id="rId36"/>
    <p:sldId id="349" r:id="rId37"/>
    <p:sldId id="350" r:id="rId38"/>
    <p:sldId id="330" r:id="rId39"/>
    <p:sldId id="351" r:id="rId40"/>
    <p:sldId id="331" r:id="rId41"/>
    <p:sldId id="352" r:id="rId42"/>
    <p:sldId id="353" r:id="rId43"/>
    <p:sldId id="338" r:id="rId44"/>
    <p:sldId id="354" r:id="rId45"/>
    <p:sldId id="339" r:id="rId46"/>
    <p:sldId id="355" r:id="rId47"/>
    <p:sldId id="357" r:id="rId48"/>
    <p:sldId id="359" r:id="rId49"/>
    <p:sldId id="360" r:id="rId50"/>
    <p:sldId id="363" r:id="rId51"/>
    <p:sldId id="340" r:id="rId52"/>
    <p:sldId id="364" r:id="rId53"/>
    <p:sldId id="365" r:id="rId54"/>
  </p:sldIdLst>
  <p:sldSz cx="9144000" cy="5143500" type="screen16x9"/>
  <p:notesSz cx="6858000" cy="9144000"/>
  <p:embeddedFontLst>
    <p:embeddedFont>
      <p:font typeface="Barlow Semi Condensed" panose="00000506000000000000" pitchFamily="2" charset="0"/>
      <p:regular r:id="rId56"/>
      <p:bold r:id="rId57"/>
      <p:italic r:id="rId58"/>
      <p:boldItalic r:id="rId59"/>
    </p:embeddedFont>
    <p:embeddedFont>
      <p:font typeface="Barlow Semi Condensed Light" panose="00000406000000000000" pitchFamily="2" charset="0"/>
      <p:regular r:id="rId60"/>
      <p:bold r:id="rId61"/>
      <p:italic r:id="rId62"/>
      <p:boldItalic r:id="rId63"/>
    </p:embeddedFont>
    <p:embeddedFont>
      <p:font typeface="Barlow Semi Condensed Medium" panose="00000606000000000000" pitchFamily="2" charset="0"/>
      <p:regular r:id="rId64"/>
      <p:bold r:id="rId65"/>
      <p:italic r:id="rId66"/>
      <p:boldItalic r:id="rId67"/>
    </p:embeddedFont>
    <p:embeddedFont>
      <p:font typeface="Fjalla One" panose="02000506040000020004" pitchFamily="2" charset="0"/>
      <p:regular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E2FFE7-F792-4C3B-BE20-48485147623D}">
  <a:tblStyle styleId="{89E2FFE7-F792-4C3B-BE20-4848514762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50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3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font" Target="fonts/font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7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Kaiser" userId="0fe0eb1f5724f706" providerId="LiveId" clId="{88EDD00E-5933-4D4D-BBD9-797BEB3D40CB}"/>
    <pc:docChg chg="undo custSel modSld">
      <pc:chgData name="Marcel Kaiser" userId="0fe0eb1f5724f706" providerId="LiveId" clId="{88EDD00E-5933-4D4D-BBD9-797BEB3D40CB}" dt="2023-07-07T08:37:03.916" v="141" actId="14100"/>
      <pc:docMkLst>
        <pc:docMk/>
      </pc:docMkLst>
      <pc:sldChg chg="delSp mod">
        <pc:chgData name="Marcel Kaiser" userId="0fe0eb1f5724f706" providerId="LiveId" clId="{88EDD00E-5933-4D4D-BBD9-797BEB3D40CB}" dt="2023-07-07T08:02:18.409" v="0" actId="478"/>
        <pc:sldMkLst>
          <pc:docMk/>
          <pc:sldMk cId="1572585008" sldId="319"/>
        </pc:sldMkLst>
        <pc:spChg chg="del">
          <ac:chgData name="Marcel Kaiser" userId="0fe0eb1f5724f706" providerId="LiveId" clId="{88EDD00E-5933-4D4D-BBD9-797BEB3D40CB}" dt="2023-07-07T08:02:18.409" v="0" actId="478"/>
          <ac:spMkLst>
            <pc:docMk/>
            <pc:sldMk cId="1572585008" sldId="319"/>
            <ac:spMk id="7" creationId="{F3F116D7-09CA-D3D4-9E2E-8BBA90B696A5}"/>
          </ac:spMkLst>
        </pc:spChg>
      </pc:sldChg>
      <pc:sldChg chg="delSp mod">
        <pc:chgData name="Marcel Kaiser" userId="0fe0eb1f5724f706" providerId="LiveId" clId="{88EDD00E-5933-4D4D-BBD9-797BEB3D40CB}" dt="2023-07-07T08:15:09.912" v="1" actId="478"/>
        <pc:sldMkLst>
          <pc:docMk/>
          <pc:sldMk cId="540545146" sldId="352"/>
        </pc:sldMkLst>
        <pc:spChg chg="del">
          <ac:chgData name="Marcel Kaiser" userId="0fe0eb1f5724f706" providerId="LiveId" clId="{88EDD00E-5933-4D4D-BBD9-797BEB3D40CB}" dt="2023-07-07T08:15:09.912" v="1" actId="478"/>
          <ac:spMkLst>
            <pc:docMk/>
            <pc:sldMk cId="540545146" sldId="352"/>
            <ac:spMk id="4" creationId="{E5376C64-9399-DE8F-1AB2-F3294DA9A203}"/>
          </ac:spMkLst>
        </pc:spChg>
      </pc:sldChg>
      <pc:sldChg chg="addSp delSp modSp mod">
        <pc:chgData name="Marcel Kaiser" userId="0fe0eb1f5724f706" providerId="LiveId" clId="{88EDD00E-5933-4D4D-BBD9-797BEB3D40CB}" dt="2023-07-07T08:37:03.916" v="141" actId="14100"/>
        <pc:sldMkLst>
          <pc:docMk/>
          <pc:sldMk cId="2680097896" sldId="357"/>
        </pc:sldMkLst>
        <pc:spChg chg="del">
          <ac:chgData name="Marcel Kaiser" userId="0fe0eb1f5724f706" providerId="LiveId" clId="{88EDD00E-5933-4D4D-BBD9-797BEB3D40CB}" dt="2023-07-07T08:36:25.949" v="130" actId="478"/>
          <ac:spMkLst>
            <pc:docMk/>
            <pc:sldMk cId="2680097896" sldId="357"/>
            <ac:spMk id="2" creationId="{8DA6CD75-F175-3AA8-6277-E05C55C7EC5D}"/>
          </ac:spMkLst>
        </pc:spChg>
        <pc:spChg chg="del">
          <ac:chgData name="Marcel Kaiser" userId="0fe0eb1f5724f706" providerId="LiveId" clId="{88EDD00E-5933-4D4D-BBD9-797BEB3D40CB}" dt="2023-07-07T08:36:38.477" v="131" actId="478"/>
          <ac:spMkLst>
            <pc:docMk/>
            <pc:sldMk cId="2680097896" sldId="357"/>
            <ac:spMk id="3" creationId="{BEF2D6A8-D16C-BE6C-D4DD-9FE6B209723B}"/>
          </ac:spMkLst>
        </pc:spChg>
        <pc:spChg chg="add del mod">
          <ac:chgData name="Marcel Kaiser" userId="0fe0eb1f5724f706" providerId="LiveId" clId="{88EDD00E-5933-4D4D-BBD9-797BEB3D40CB}" dt="2023-07-07T08:36:54.064" v="137" actId="1076"/>
          <ac:spMkLst>
            <pc:docMk/>
            <pc:sldMk cId="2680097896" sldId="357"/>
            <ac:spMk id="4" creationId="{2D3FF04B-9AE6-1212-C17F-E7A44FDE00A1}"/>
          </ac:spMkLst>
        </pc:spChg>
        <pc:spChg chg="mod">
          <ac:chgData name="Marcel Kaiser" userId="0fe0eb1f5724f706" providerId="LiveId" clId="{88EDD00E-5933-4D4D-BBD9-797BEB3D40CB}" dt="2023-07-07T08:36:57.437" v="138" actId="1076"/>
          <ac:spMkLst>
            <pc:docMk/>
            <pc:sldMk cId="2680097896" sldId="357"/>
            <ac:spMk id="5" creationId="{0E6D1EA4-B9B2-1E2B-E70C-7F9334FEAB73}"/>
          </ac:spMkLst>
        </pc:spChg>
        <pc:spChg chg="mod">
          <ac:chgData name="Marcel Kaiser" userId="0fe0eb1f5724f706" providerId="LiveId" clId="{88EDD00E-5933-4D4D-BBD9-797BEB3D40CB}" dt="2023-07-07T08:37:00.115" v="139" actId="1076"/>
          <ac:spMkLst>
            <pc:docMk/>
            <pc:sldMk cId="2680097896" sldId="357"/>
            <ac:spMk id="6" creationId="{BA43CAB1-7A94-F44C-BC20-92E8C287E183}"/>
          </ac:spMkLst>
        </pc:spChg>
        <pc:spChg chg="add del mod">
          <ac:chgData name="Marcel Kaiser" userId="0fe0eb1f5724f706" providerId="LiveId" clId="{88EDD00E-5933-4D4D-BBD9-797BEB3D40CB}" dt="2023-07-07T08:36:51.118" v="136" actId="478"/>
          <ac:spMkLst>
            <pc:docMk/>
            <pc:sldMk cId="2680097896" sldId="357"/>
            <ac:spMk id="9" creationId="{DC40B1CC-1BCE-55F2-C160-7D608FA2B88E}"/>
          </ac:spMkLst>
        </pc:spChg>
        <pc:picChg chg="mod">
          <ac:chgData name="Marcel Kaiser" userId="0fe0eb1f5724f706" providerId="LiveId" clId="{88EDD00E-5933-4D4D-BBD9-797BEB3D40CB}" dt="2023-07-07T08:37:03.916" v="141" actId="14100"/>
          <ac:picMkLst>
            <pc:docMk/>
            <pc:sldMk cId="2680097896" sldId="357"/>
            <ac:picMk id="8" creationId="{25816149-B64C-ACDE-D993-B1339EA84E3E}"/>
          </ac:picMkLst>
        </pc:picChg>
      </pc:sldChg>
      <pc:sldChg chg="modSp mod">
        <pc:chgData name="Marcel Kaiser" userId="0fe0eb1f5724f706" providerId="LiveId" clId="{88EDD00E-5933-4D4D-BBD9-797BEB3D40CB}" dt="2023-07-07T08:30:40.228" v="129" actId="20577"/>
        <pc:sldMkLst>
          <pc:docMk/>
          <pc:sldMk cId="729123500" sldId="364"/>
        </pc:sldMkLst>
        <pc:spChg chg="mod">
          <ac:chgData name="Marcel Kaiser" userId="0fe0eb1f5724f706" providerId="LiveId" clId="{88EDD00E-5933-4D4D-BBD9-797BEB3D40CB}" dt="2023-07-07T08:30:40.228" v="129" actId="20577"/>
          <ac:spMkLst>
            <pc:docMk/>
            <pc:sldMk cId="729123500" sldId="364"/>
            <ac:spMk id="3" creationId="{BEF2D6A8-D16C-BE6C-D4DD-9FE6B209723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1566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1405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553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29381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8055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407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1079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897559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15875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282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939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31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g8714a43093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6" name="Google Shape;2736;g8714a43093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42763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88233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36159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Jonathan</a:t>
            </a:r>
          </a:p>
        </p:txBody>
      </p:sp>
    </p:spTree>
    <p:extLst>
      <p:ext uri="{BB962C8B-B14F-4D97-AF65-F5344CB8AC3E}">
        <p14:creationId xmlns:p14="http://schemas.microsoft.com/office/powerpoint/2010/main" val="1159856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213781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1066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75809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/>
              <a:t>Jonathan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9966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317461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91045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56693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804e9800b4_0_8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804e9800b4_0_8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92108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76958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2398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5" name="Google Shape;3495;g881d70bc06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6" name="Google Shape;3496;g881d70bc06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521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287819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268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8261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035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4465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8340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71127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7738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g8714a43093_3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4" name="Google Shape;2324;g8714a43093_3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Benz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89979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2683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580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de-DE" dirty="0"/>
              <a:t>Jonathan</a:t>
            </a:r>
          </a:p>
        </p:txBody>
      </p:sp>
    </p:spTree>
    <p:extLst>
      <p:ext uri="{BB962C8B-B14F-4D97-AF65-F5344CB8AC3E}">
        <p14:creationId xmlns:p14="http://schemas.microsoft.com/office/powerpoint/2010/main" val="40914074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8728718f4e_1_1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8728718f4e_1_1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44621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94335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de-DE" dirty="0"/>
              <a:t>Jonathan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223206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2453096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Benz</a:t>
            </a:r>
          </a:p>
        </p:txBody>
      </p:sp>
    </p:spTree>
    <p:extLst>
      <p:ext uri="{BB962C8B-B14F-4D97-AF65-F5344CB8AC3E}">
        <p14:creationId xmlns:p14="http://schemas.microsoft.com/office/powerpoint/2010/main" val="90788249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486787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g804e9800b4_0_1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2" name="Google Shape;2222;g804e9800b4_0_1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Benz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102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5258984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8714a43093_3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3" name="Google Shape;2153;g8714a43093_3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6258944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Marcel</a:t>
            </a:r>
          </a:p>
        </p:txBody>
      </p:sp>
    </p:spTree>
    <p:extLst>
      <p:ext uri="{BB962C8B-B14F-4D97-AF65-F5344CB8AC3E}">
        <p14:creationId xmlns:p14="http://schemas.microsoft.com/office/powerpoint/2010/main" val="13955902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2" name="Google Shape;3602;g8714a43093_5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3" name="Google Shape;3603;g8714a43093_5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1786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Jonathan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6646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Jonathan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67783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Marcel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1869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Google Shape;2159;g804e9800b4_0_1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0" name="Google Shape;2160;g804e9800b4_0_1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dirty="0"/>
              <a:t>Marcel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224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stories.freepik.com/" TargetMode="External"/><Relationship Id="rId4" Type="http://schemas.openxmlformats.org/officeDocument/2006/relationships/hyperlink" Target="https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2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Barlow Semi Condensed Medium"/>
              <a:buNone/>
              <a:defRPr sz="2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10" name="Google Shape;10;p2"/>
          <p:cNvCxnSpPr/>
          <p:nvPr/>
        </p:nvCxnSpPr>
        <p:spPr>
          <a:xfrm flipH="1">
            <a:off x="5827050" y="451300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7512925" y="45785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8348975" y="-6625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13;p2"/>
          <p:cNvGrpSpPr/>
          <p:nvPr/>
        </p:nvGrpSpPr>
        <p:grpSpPr>
          <a:xfrm>
            <a:off x="8064275" y="887850"/>
            <a:ext cx="581800" cy="582350"/>
            <a:chOff x="8064275" y="887850"/>
            <a:chExt cx="581800" cy="582350"/>
          </a:xfrm>
        </p:grpSpPr>
        <p:sp>
          <p:nvSpPr>
            <p:cNvPr id="14" name="Google Shape;14;p2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7353050" y="316275"/>
            <a:ext cx="292025" cy="292575"/>
            <a:chOff x="7353050" y="316275"/>
            <a:chExt cx="292025" cy="292575"/>
          </a:xfrm>
        </p:grpSpPr>
        <p:sp>
          <p:nvSpPr>
            <p:cNvPr id="21" name="Google Shape;21;p2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5690580" y="425807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688325" y="423275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5727069" y="46230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5724827" y="459777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5766657" y="501884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5764415" y="499642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2"/>
          <p:cNvGrpSpPr/>
          <p:nvPr/>
        </p:nvGrpSpPr>
        <p:grpSpPr>
          <a:xfrm>
            <a:off x="5443350" y="289275"/>
            <a:ext cx="175013" cy="27000"/>
            <a:chOff x="5662375" y="212375"/>
            <a:chExt cx="175013" cy="27000"/>
          </a:xfrm>
        </p:grpSpPr>
        <p:sp>
          <p:nvSpPr>
            <p:cNvPr id="32" name="Google Shape;32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36" name="Google Shape;36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39;p2"/>
          <p:cNvGrpSpPr/>
          <p:nvPr/>
        </p:nvGrpSpPr>
        <p:grpSpPr>
          <a:xfrm>
            <a:off x="8068750" y="1581800"/>
            <a:ext cx="175013" cy="27000"/>
            <a:chOff x="5662375" y="212375"/>
            <a:chExt cx="175013" cy="27000"/>
          </a:xfrm>
        </p:grpSpPr>
        <p:sp>
          <p:nvSpPr>
            <p:cNvPr id="40" name="Google Shape;40;p2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of text 2">
  <p:cSld name="CUSTOM_7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2" name="Google Shape;712;p16"/>
          <p:cNvCxnSpPr/>
          <p:nvPr/>
        </p:nvCxnSpPr>
        <p:spPr>
          <a:xfrm>
            <a:off x="590450" y="4340600"/>
            <a:ext cx="670200" cy="423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16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714" name="Google Shape;714;p16"/>
          <p:cNvCxnSpPr/>
          <p:nvPr/>
        </p:nvCxnSpPr>
        <p:spPr>
          <a:xfrm rot="10800000" flipH="1">
            <a:off x="0" y="4332550"/>
            <a:ext cx="590700" cy="663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5" name="Google Shape;715;p16"/>
          <p:cNvGrpSpPr/>
          <p:nvPr/>
        </p:nvGrpSpPr>
        <p:grpSpPr>
          <a:xfrm flipH="1">
            <a:off x="431725" y="4183775"/>
            <a:ext cx="292025" cy="292575"/>
            <a:chOff x="7353050" y="316275"/>
            <a:chExt cx="292025" cy="292575"/>
          </a:xfrm>
        </p:grpSpPr>
        <p:sp>
          <p:nvSpPr>
            <p:cNvPr id="716" name="Google Shape;716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16"/>
          <p:cNvGrpSpPr/>
          <p:nvPr/>
        </p:nvGrpSpPr>
        <p:grpSpPr>
          <a:xfrm>
            <a:off x="1075789" y="4604675"/>
            <a:ext cx="293111" cy="293388"/>
            <a:chOff x="3164039" y="430875"/>
            <a:chExt cx="293111" cy="293388"/>
          </a:xfrm>
        </p:grpSpPr>
        <p:sp>
          <p:nvSpPr>
            <p:cNvPr id="721" name="Google Shape;721;p1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27" name="Google Shape;727;p16"/>
          <p:cNvCxnSpPr/>
          <p:nvPr/>
        </p:nvCxnSpPr>
        <p:spPr>
          <a:xfrm rot="10800000">
            <a:off x="7196975" y="2951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8" name="Google Shape;728;p16"/>
          <p:cNvCxnSpPr/>
          <p:nvPr/>
        </p:nvCxnSpPr>
        <p:spPr>
          <a:xfrm flipH="1">
            <a:off x="8354075" y="-66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29" name="Google Shape;729;p16"/>
          <p:cNvGrpSpPr/>
          <p:nvPr/>
        </p:nvGrpSpPr>
        <p:grpSpPr>
          <a:xfrm>
            <a:off x="8064275" y="526925"/>
            <a:ext cx="581800" cy="582350"/>
            <a:chOff x="8064275" y="887850"/>
            <a:chExt cx="581800" cy="582350"/>
          </a:xfrm>
        </p:grpSpPr>
        <p:sp>
          <p:nvSpPr>
            <p:cNvPr id="730" name="Google Shape;730;p1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16"/>
          <p:cNvGrpSpPr/>
          <p:nvPr/>
        </p:nvGrpSpPr>
        <p:grpSpPr>
          <a:xfrm>
            <a:off x="7033875" y="170875"/>
            <a:ext cx="292025" cy="292575"/>
            <a:chOff x="7353050" y="316275"/>
            <a:chExt cx="292025" cy="292575"/>
          </a:xfrm>
        </p:grpSpPr>
        <p:sp>
          <p:nvSpPr>
            <p:cNvPr id="737" name="Google Shape;737;p1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1" name="Google Shape;741;p16"/>
          <p:cNvGrpSpPr/>
          <p:nvPr/>
        </p:nvGrpSpPr>
        <p:grpSpPr>
          <a:xfrm>
            <a:off x="8757950" y="229650"/>
            <a:ext cx="175000" cy="175000"/>
            <a:chOff x="8792300" y="321275"/>
            <a:chExt cx="175000" cy="175000"/>
          </a:xfrm>
        </p:grpSpPr>
        <p:sp>
          <p:nvSpPr>
            <p:cNvPr id="742" name="Google Shape;742;p16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16"/>
          <p:cNvGrpSpPr/>
          <p:nvPr/>
        </p:nvGrpSpPr>
        <p:grpSpPr>
          <a:xfrm>
            <a:off x="8490050" y="170875"/>
            <a:ext cx="175013" cy="27000"/>
            <a:chOff x="5662375" y="212375"/>
            <a:chExt cx="175013" cy="27000"/>
          </a:xfrm>
        </p:grpSpPr>
        <p:sp>
          <p:nvSpPr>
            <p:cNvPr id="747" name="Google Shape;747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16"/>
          <p:cNvGrpSpPr/>
          <p:nvPr/>
        </p:nvGrpSpPr>
        <p:grpSpPr>
          <a:xfrm>
            <a:off x="7916350" y="1124600"/>
            <a:ext cx="175013" cy="27000"/>
            <a:chOff x="5662375" y="212375"/>
            <a:chExt cx="175013" cy="27000"/>
          </a:xfrm>
        </p:grpSpPr>
        <p:sp>
          <p:nvSpPr>
            <p:cNvPr id="751" name="Google Shape;751;p1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4" name="Google Shape;754;p16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5" name="Google Shape;755;p16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6" name="Google Shape;756;p16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757" name="Google Shape;757;p16"/>
          <p:cNvSpPr txBox="1">
            <a:spLocks noGrp="1"/>
          </p:cNvSpPr>
          <p:nvPr>
            <p:ph type="subTitle" idx="4"/>
          </p:nvPr>
        </p:nvSpPr>
        <p:spPr>
          <a:xfrm>
            <a:off x="6217920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58" name="Google Shape;758;p16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59" name="Google Shape;759;p16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9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4800"/>
            </a:lvl9pPr>
          </a:lstStyle>
          <a:p>
            <a:endParaRPr/>
          </a:p>
        </p:txBody>
      </p:sp>
      <p:sp>
        <p:nvSpPr>
          <p:cNvPr id="913" name="Google Shape;913;p19"/>
          <p:cNvSpPr txBox="1">
            <a:spLocks noGrp="1"/>
          </p:cNvSpPr>
          <p:nvPr>
            <p:ph type="subTitle" idx="1"/>
          </p:nvPr>
        </p:nvSpPr>
        <p:spPr>
          <a:xfrm>
            <a:off x="3017520" y="1709928"/>
            <a:ext cx="3099900" cy="14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914" name="Google Shape;914;p19"/>
          <p:cNvSpPr txBox="1"/>
          <p:nvPr/>
        </p:nvSpPr>
        <p:spPr>
          <a:xfrm>
            <a:off x="2489375" y="3664200"/>
            <a:ext cx="4161600" cy="7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rPr>
              <a:t>CREDITS: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 and illustrations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Stories</a:t>
            </a:r>
            <a:endParaRPr>
              <a:solidFill>
                <a:schemeClr val="dk2"/>
              </a:solidFill>
              <a:latin typeface="Barlow Semi Condensed Medium"/>
              <a:ea typeface="Barlow Semi Condensed Medium"/>
              <a:cs typeface="Barlow Semi Condensed Medium"/>
              <a:sym typeface="Barlow Semi Condensed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cxnSp>
        <p:nvCxnSpPr>
          <p:cNvPr id="915" name="Google Shape;915;p19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6" name="Google Shape;916;p19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19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19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9" name="Google Shape;919;p19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920" name="Google Shape;920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6" name="Google Shape;926;p19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927" name="Google Shape;927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1" name="Google Shape;931;p19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932" name="Google Shape;932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6" name="Google Shape;936;p19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937" name="Google Shape;937;p19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9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9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9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9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9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19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944" name="Google Shape;94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47" name="Google Shape;947;p19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19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9" name="Google Shape;949;p19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oogle Shape;950;p19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951" name="Google Shape;951;p1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7" name="Google Shape;957;p19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958" name="Google Shape;958;p1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2" name="Google Shape;962;p19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963" name="Google Shape;963;p1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7" name="Google Shape;967;p19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19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19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19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19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19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3" name="Google Shape;973;p19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974" name="Google Shape;974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7" name="Google Shape;977;p19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978" name="Google Shape;978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19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982" name="Google Shape;982;p1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17"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26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290" name="Google Shape;1290;p26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1" name="Google Shape;1291;p26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2" name="Google Shape;1292;p26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93" name="Google Shape;1293;p26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1294" name="Google Shape;1294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8" name="Google Shape;1298;p26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1299" name="Google Shape;1299;p26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6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6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6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6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6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5" name="Google Shape;1305;p26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1306" name="Google Shape;1306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09" name="Google Shape;1309;p26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0" name="Google Shape;1310;p26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1311" name="Google Shape;1311;p26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6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6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6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6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6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7" name="Google Shape;1317;p26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1318" name="Google Shape;1318;p26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6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6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6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322;p26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1323" name="Google Shape;1323;p26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6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6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8"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27"/>
          <p:cNvCxnSpPr/>
          <p:nvPr/>
        </p:nvCxnSpPr>
        <p:spPr>
          <a:xfrm rot="5400000">
            <a:off x="7269708" y="3324550"/>
            <a:ext cx="1133100" cy="306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8" name="Google Shape;1328;p27"/>
          <p:cNvCxnSpPr/>
          <p:nvPr/>
        </p:nvCxnSpPr>
        <p:spPr>
          <a:xfrm rot="-5400000" flipH="1">
            <a:off x="7181408" y="2082400"/>
            <a:ext cx="1342200" cy="3153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9" name="Google Shape;1329;p27"/>
          <p:cNvCxnSpPr/>
          <p:nvPr/>
        </p:nvCxnSpPr>
        <p:spPr>
          <a:xfrm rot="5400000">
            <a:off x="7232433" y="736375"/>
            <a:ext cx="1332000" cy="392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0" name="Google Shape;1330;p27"/>
          <p:cNvCxnSpPr/>
          <p:nvPr/>
        </p:nvCxnSpPr>
        <p:spPr>
          <a:xfrm rot="5400000">
            <a:off x="8168433" y="-66600"/>
            <a:ext cx="273900" cy="4071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31" name="Google Shape;1331;p27"/>
          <p:cNvGrpSpPr/>
          <p:nvPr/>
        </p:nvGrpSpPr>
        <p:grpSpPr>
          <a:xfrm rot="5400000" flipH="1">
            <a:off x="7407333" y="1284925"/>
            <a:ext cx="581800" cy="582350"/>
            <a:chOff x="8064275" y="887850"/>
            <a:chExt cx="581800" cy="582350"/>
          </a:xfrm>
        </p:grpSpPr>
        <p:sp>
          <p:nvSpPr>
            <p:cNvPr id="1332" name="Google Shape;1332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8" name="Google Shape;1338;p27"/>
          <p:cNvGrpSpPr/>
          <p:nvPr/>
        </p:nvGrpSpPr>
        <p:grpSpPr>
          <a:xfrm rot="5400000" flipH="1">
            <a:off x="7869720" y="2754200"/>
            <a:ext cx="292025" cy="292575"/>
            <a:chOff x="7353050" y="316275"/>
            <a:chExt cx="292025" cy="292575"/>
          </a:xfrm>
        </p:grpSpPr>
        <p:sp>
          <p:nvSpPr>
            <p:cNvPr id="1339" name="Google Shape;1339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3" name="Google Shape;1343;p27"/>
          <p:cNvGrpSpPr/>
          <p:nvPr/>
        </p:nvGrpSpPr>
        <p:grpSpPr>
          <a:xfrm rot="5400000" flipH="1">
            <a:off x="8012458" y="178175"/>
            <a:ext cx="175000" cy="175000"/>
            <a:chOff x="8792300" y="321275"/>
            <a:chExt cx="175000" cy="175000"/>
          </a:xfrm>
        </p:grpSpPr>
        <p:sp>
          <p:nvSpPr>
            <p:cNvPr id="1344" name="Google Shape;1344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1348;p27"/>
          <p:cNvGrpSpPr/>
          <p:nvPr/>
        </p:nvGrpSpPr>
        <p:grpSpPr>
          <a:xfrm rot="5400000">
            <a:off x="7551683" y="3879926"/>
            <a:ext cx="293111" cy="293388"/>
            <a:chOff x="3164039" y="430875"/>
            <a:chExt cx="293111" cy="293388"/>
          </a:xfrm>
        </p:grpSpPr>
        <p:sp>
          <p:nvSpPr>
            <p:cNvPr id="1349" name="Google Shape;1349;p27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7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7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7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7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7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27"/>
          <p:cNvGrpSpPr/>
          <p:nvPr/>
        </p:nvGrpSpPr>
        <p:grpSpPr>
          <a:xfrm rot="5400000" flipH="1">
            <a:off x="8259052" y="323144"/>
            <a:ext cx="175013" cy="27000"/>
            <a:chOff x="5662375" y="212375"/>
            <a:chExt cx="175013" cy="27000"/>
          </a:xfrm>
        </p:grpSpPr>
        <p:sp>
          <p:nvSpPr>
            <p:cNvPr id="1356" name="Google Shape;135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359" name="Google Shape;1359;p27"/>
          <p:cNvCxnSpPr/>
          <p:nvPr/>
        </p:nvCxnSpPr>
        <p:spPr>
          <a:xfrm rot="5400000" flipH="1">
            <a:off x="740850" y="25983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0" name="Google Shape;1360;p27"/>
          <p:cNvCxnSpPr/>
          <p:nvPr/>
        </p:nvCxnSpPr>
        <p:spPr>
          <a:xfrm rot="-5400000">
            <a:off x="847100" y="3554000"/>
            <a:ext cx="829500" cy="7434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1" name="Google Shape;1361;p27"/>
          <p:cNvCxnSpPr/>
          <p:nvPr/>
        </p:nvCxnSpPr>
        <p:spPr>
          <a:xfrm rot="5400000" flipH="1">
            <a:off x="1105775" y="415125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rgbClr val="1A2E3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2" name="Google Shape;1362;p27"/>
          <p:cNvGrpSpPr/>
          <p:nvPr/>
        </p:nvGrpSpPr>
        <p:grpSpPr>
          <a:xfrm rot="5400000">
            <a:off x="621475" y="4062025"/>
            <a:ext cx="581800" cy="582350"/>
            <a:chOff x="8064275" y="887850"/>
            <a:chExt cx="581800" cy="582350"/>
          </a:xfrm>
        </p:grpSpPr>
        <p:sp>
          <p:nvSpPr>
            <p:cNvPr id="1363" name="Google Shape;1363;p2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9" name="Google Shape;1369;p27"/>
          <p:cNvGrpSpPr/>
          <p:nvPr/>
        </p:nvGrpSpPr>
        <p:grpSpPr>
          <a:xfrm rot="5400000">
            <a:off x="1482825" y="3350800"/>
            <a:ext cx="292025" cy="292575"/>
            <a:chOff x="7353050" y="316275"/>
            <a:chExt cx="292025" cy="292575"/>
          </a:xfrm>
        </p:grpSpPr>
        <p:sp>
          <p:nvSpPr>
            <p:cNvPr id="1370" name="Google Shape;1370;p2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74" name="Google Shape;1374;p27"/>
          <p:cNvGrpSpPr/>
          <p:nvPr/>
        </p:nvGrpSpPr>
        <p:grpSpPr>
          <a:xfrm rot="5400000">
            <a:off x="1595125" y="4790325"/>
            <a:ext cx="175000" cy="175000"/>
            <a:chOff x="8792300" y="321275"/>
            <a:chExt cx="175000" cy="175000"/>
          </a:xfrm>
        </p:grpSpPr>
        <p:sp>
          <p:nvSpPr>
            <p:cNvPr id="1375" name="Google Shape;1375;p2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9" name="Google Shape;1379;p27"/>
          <p:cNvSpPr/>
          <p:nvPr/>
        </p:nvSpPr>
        <p:spPr>
          <a:xfrm rot="5400000">
            <a:off x="1377117" y="1688743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0" name="Google Shape;1380;p27"/>
          <p:cNvSpPr/>
          <p:nvPr/>
        </p:nvSpPr>
        <p:spPr>
          <a:xfrm rot="5400000">
            <a:off x="1374876" y="1686211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1" name="Google Shape;1381;p27"/>
          <p:cNvSpPr/>
          <p:nvPr/>
        </p:nvSpPr>
        <p:spPr>
          <a:xfrm rot="5400000">
            <a:off x="1413610" y="1725239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2" name="Google Shape;1382;p27"/>
          <p:cNvSpPr/>
          <p:nvPr/>
        </p:nvSpPr>
        <p:spPr>
          <a:xfrm rot="5400000">
            <a:off x="1411362" y="1722714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27"/>
          <p:cNvSpPr/>
          <p:nvPr/>
        </p:nvSpPr>
        <p:spPr>
          <a:xfrm rot="5400000">
            <a:off x="1453339" y="1764682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4" name="Google Shape;1384;p27"/>
          <p:cNvSpPr/>
          <p:nvPr/>
        </p:nvSpPr>
        <p:spPr>
          <a:xfrm rot="5400000">
            <a:off x="1450946" y="1762579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5" name="Google Shape;1385;p27"/>
          <p:cNvGrpSpPr/>
          <p:nvPr/>
        </p:nvGrpSpPr>
        <p:grpSpPr>
          <a:xfrm rot="5400000">
            <a:off x="1701119" y="1515381"/>
            <a:ext cx="175013" cy="27000"/>
            <a:chOff x="5662375" y="212375"/>
            <a:chExt cx="175013" cy="27000"/>
          </a:xfrm>
        </p:grpSpPr>
        <p:sp>
          <p:nvSpPr>
            <p:cNvPr id="1386" name="Google Shape;1386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27"/>
          <p:cNvGrpSpPr/>
          <p:nvPr/>
        </p:nvGrpSpPr>
        <p:grpSpPr>
          <a:xfrm rot="5400000">
            <a:off x="1819519" y="4562081"/>
            <a:ext cx="175013" cy="27000"/>
            <a:chOff x="5662375" y="212375"/>
            <a:chExt cx="175013" cy="27000"/>
          </a:xfrm>
        </p:grpSpPr>
        <p:sp>
          <p:nvSpPr>
            <p:cNvPr id="1390" name="Google Shape;1390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3" name="Google Shape;1393;p27"/>
          <p:cNvGrpSpPr/>
          <p:nvPr/>
        </p:nvGrpSpPr>
        <p:grpSpPr>
          <a:xfrm rot="5400000">
            <a:off x="408594" y="4140781"/>
            <a:ext cx="175013" cy="27000"/>
            <a:chOff x="5662375" y="212375"/>
            <a:chExt cx="175013" cy="27000"/>
          </a:xfrm>
        </p:grpSpPr>
        <p:sp>
          <p:nvSpPr>
            <p:cNvPr id="1394" name="Google Shape;1394;p2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9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8" name="Google Shape;1398;p28"/>
          <p:cNvGrpSpPr/>
          <p:nvPr/>
        </p:nvGrpSpPr>
        <p:grpSpPr>
          <a:xfrm>
            <a:off x="261711" y="-1158"/>
            <a:ext cx="8550326" cy="3981600"/>
            <a:chOff x="261711" y="-1158"/>
            <a:chExt cx="8550326" cy="3981600"/>
          </a:xfrm>
        </p:grpSpPr>
        <p:cxnSp>
          <p:nvCxnSpPr>
            <p:cNvPr id="1399" name="Google Shape;1399;p28"/>
            <p:cNvCxnSpPr/>
            <p:nvPr/>
          </p:nvCxnSpPr>
          <p:spPr>
            <a:xfrm>
              <a:off x="515925" y="-1158"/>
              <a:ext cx="0" cy="39816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0" name="Google Shape;1400;p28"/>
            <p:cNvCxnSpPr/>
            <p:nvPr/>
          </p:nvCxnSpPr>
          <p:spPr>
            <a:xfrm>
              <a:off x="8666025" y="-1158"/>
              <a:ext cx="0" cy="19020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01" name="Google Shape;1401;p28"/>
            <p:cNvGrpSpPr/>
            <p:nvPr/>
          </p:nvGrpSpPr>
          <p:grpSpPr>
            <a:xfrm rot="10800000">
              <a:off x="343275" y="3300779"/>
              <a:ext cx="344736" cy="345385"/>
              <a:chOff x="7353050" y="316275"/>
              <a:chExt cx="292025" cy="292575"/>
            </a:xfrm>
          </p:grpSpPr>
          <p:sp>
            <p:nvSpPr>
              <p:cNvPr id="1402" name="Google Shape;1402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06" name="Google Shape;1406;p28"/>
            <p:cNvGrpSpPr/>
            <p:nvPr/>
          </p:nvGrpSpPr>
          <p:grpSpPr>
            <a:xfrm rot="10800000">
              <a:off x="8520013" y="714742"/>
              <a:ext cx="292025" cy="292575"/>
              <a:chOff x="7353050" y="316275"/>
              <a:chExt cx="292025" cy="292575"/>
            </a:xfrm>
          </p:grpSpPr>
          <p:sp>
            <p:nvSpPr>
              <p:cNvPr id="1407" name="Google Shape;1407;p28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11" name="Google Shape;1411;p28"/>
            <p:cNvGrpSpPr/>
            <p:nvPr/>
          </p:nvGrpSpPr>
          <p:grpSpPr>
            <a:xfrm rot="10800000">
              <a:off x="261711" y="465077"/>
              <a:ext cx="507562" cy="507984"/>
              <a:chOff x="8064275" y="887850"/>
              <a:chExt cx="581800" cy="582350"/>
            </a:xfrm>
          </p:grpSpPr>
          <p:sp>
            <p:nvSpPr>
              <p:cNvPr id="1412" name="Google Shape;1412;p28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0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9" name="Google Shape;1419;p29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420" name="Google Shape;1420;p29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21" name="Google Shape;1421;p29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422" name="Google Shape;1422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8" name="Google Shape;1428;p29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429" name="Google Shape;1429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3" name="Google Shape;1433;p29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434" name="Google Shape;1434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38" name="Google Shape;1438;p29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9" name="Google Shape;1439;p29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440" name="Google Shape;1440;p29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9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9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3" name="Google Shape;1443;p29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4" name="Google Shape;1444;p29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5" name="Google Shape;1445;p29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6" name="Google Shape;1446;p29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7" name="Google Shape;1447;p29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29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29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29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1" name="Google Shape;1451;p29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52" name="Google Shape;1452;p29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6" name="Google Shape;1456;p29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457" name="Google Shape;1457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0" name="Google Shape;1460;p29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461" name="Google Shape;1461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4" name="Google Shape;1464;p29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465" name="Google Shape;1465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68" name="Google Shape;1468;p29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469" name="Google Shape;1469;p29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472" name="Google Shape;1472;p29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3" name="Google Shape;1473;p29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rgbClr val="59595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74" name="Google Shape;1474;p29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rgbClr val="595959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2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9" name="Google Shape;1479;p30"/>
          <p:cNvGrpSpPr/>
          <p:nvPr/>
        </p:nvGrpSpPr>
        <p:grpSpPr>
          <a:xfrm>
            <a:off x="-6867" y="-6625"/>
            <a:ext cx="9152342" cy="5102050"/>
            <a:chOff x="-6867" y="-6625"/>
            <a:chExt cx="9152342" cy="5102050"/>
          </a:xfrm>
        </p:grpSpPr>
        <p:cxnSp>
          <p:nvCxnSpPr>
            <p:cNvPr id="1480" name="Google Shape;1480;p30"/>
            <p:cNvCxnSpPr/>
            <p:nvPr/>
          </p:nvCxnSpPr>
          <p:spPr>
            <a:xfrm>
              <a:off x="2904283" y="4513075"/>
              <a:ext cx="1133100" cy="306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1" name="Google Shape;1481;p30"/>
            <p:cNvCxnSpPr/>
            <p:nvPr/>
          </p:nvCxnSpPr>
          <p:spPr>
            <a:xfrm rot="10800000" flipH="1">
              <a:off x="1562083" y="4492325"/>
              <a:ext cx="1342200" cy="315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2" name="Google Shape;1482;p30"/>
            <p:cNvCxnSpPr/>
            <p:nvPr/>
          </p:nvCxnSpPr>
          <p:spPr>
            <a:xfrm>
              <a:off x="259558" y="4408000"/>
              <a:ext cx="1332000" cy="392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3" name="Google Shape;1483;p30"/>
            <p:cNvCxnSpPr/>
            <p:nvPr/>
          </p:nvCxnSpPr>
          <p:spPr>
            <a:xfrm>
              <a:off x="-6867" y="3993550"/>
              <a:ext cx="273900" cy="407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84" name="Google Shape;1484;p30"/>
            <p:cNvGrpSpPr/>
            <p:nvPr/>
          </p:nvGrpSpPr>
          <p:grpSpPr>
            <a:xfrm flipH="1">
              <a:off x="1278333" y="4513075"/>
              <a:ext cx="581800" cy="582350"/>
              <a:chOff x="8064275" y="887850"/>
              <a:chExt cx="581800" cy="582350"/>
            </a:xfrm>
          </p:grpSpPr>
          <p:sp>
            <p:nvSpPr>
              <p:cNvPr id="1485" name="Google Shape;1485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1" name="Google Shape;1491;p30"/>
            <p:cNvGrpSpPr/>
            <p:nvPr/>
          </p:nvGrpSpPr>
          <p:grpSpPr>
            <a:xfrm flipH="1">
              <a:off x="2747608" y="4340463"/>
              <a:ext cx="292025" cy="292575"/>
              <a:chOff x="7353050" y="316275"/>
              <a:chExt cx="292025" cy="292575"/>
            </a:xfrm>
          </p:grpSpPr>
          <p:sp>
            <p:nvSpPr>
              <p:cNvPr id="1492" name="Google Shape;1492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96" name="Google Shape;1496;p30"/>
            <p:cNvGrpSpPr/>
            <p:nvPr/>
          </p:nvGrpSpPr>
          <p:grpSpPr>
            <a:xfrm flipH="1">
              <a:off x="171308" y="4315025"/>
              <a:ext cx="175000" cy="175000"/>
              <a:chOff x="8792300" y="321275"/>
              <a:chExt cx="175000" cy="175000"/>
            </a:xfrm>
          </p:grpSpPr>
          <p:sp>
            <p:nvSpPr>
              <p:cNvPr id="1497" name="Google Shape;1497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1" name="Google Shape;1501;p30"/>
            <p:cNvGrpSpPr/>
            <p:nvPr/>
          </p:nvGrpSpPr>
          <p:grpSpPr>
            <a:xfrm>
              <a:off x="3873197" y="4657550"/>
              <a:ext cx="293111" cy="293388"/>
              <a:chOff x="3164039" y="430875"/>
              <a:chExt cx="293111" cy="293388"/>
            </a:xfrm>
          </p:grpSpPr>
          <p:sp>
            <p:nvSpPr>
              <p:cNvPr id="1502" name="Google Shape;1502;p30"/>
              <p:cNvSpPr/>
              <p:nvPr/>
            </p:nvSpPr>
            <p:spPr>
              <a:xfrm flipH="1">
                <a:off x="3166281" y="433407"/>
                <a:ext cx="288614" cy="288337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0"/>
              <p:cNvSpPr/>
              <p:nvPr/>
            </p:nvSpPr>
            <p:spPr>
              <a:xfrm flipH="1">
                <a:off x="3164039" y="430875"/>
                <a:ext cx="293111" cy="293388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0"/>
              <p:cNvSpPr/>
              <p:nvPr/>
            </p:nvSpPr>
            <p:spPr>
              <a:xfrm flipH="1">
                <a:off x="3202780" y="469909"/>
                <a:ext cx="215626" cy="215337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0"/>
              <p:cNvSpPr/>
              <p:nvPr/>
            </p:nvSpPr>
            <p:spPr>
              <a:xfrm flipH="1">
                <a:off x="3200525" y="467377"/>
                <a:ext cx="220123" cy="220400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0"/>
              <p:cNvSpPr/>
              <p:nvPr/>
            </p:nvSpPr>
            <p:spPr>
              <a:xfrm flipH="1">
                <a:off x="3242641" y="509484"/>
                <a:ext cx="136177" cy="136177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0"/>
              <p:cNvSpPr/>
              <p:nvPr/>
            </p:nvSpPr>
            <p:spPr>
              <a:xfrm flipH="1">
                <a:off x="3240109" y="507242"/>
                <a:ext cx="140951" cy="140674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0"/>
            <p:cNvGrpSpPr/>
            <p:nvPr/>
          </p:nvGrpSpPr>
          <p:grpSpPr>
            <a:xfrm flipH="1">
              <a:off x="242270" y="4142425"/>
              <a:ext cx="175013" cy="27000"/>
              <a:chOff x="5662375" y="212375"/>
              <a:chExt cx="175013" cy="27000"/>
            </a:xfrm>
          </p:grpSpPr>
          <p:sp>
            <p:nvSpPr>
              <p:cNvPr id="1509" name="Google Shape;150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512" name="Google Shape;1512;p30"/>
            <p:cNvCxnSpPr/>
            <p:nvPr/>
          </p:nvCxnSpPr>
          <p:spPr>
            <a:xfrm rot="10800000">
              <a:off x="5995050" y="226600"/>
              <a:ext cx="1504500" cy="22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3" name="Google Shape;1513;p30"/>
            <p:cNvCxnSpPr/>
            <p:nvPr/>
          </p:nvCxnSpPr>
          <p:spPr>
            <a:xfrm rot="10800000">
              <a:off x="7512925" y="457850"/>
              <a:ext cx="829500" cy="74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4" name="Google Shape;1514;p30"/>
            <p:cNvCxnSpPr/>
            <p:nvPr/>
          </p:nvCxnSpPr>
          <p:spPr>
            <a:xfrm flipH="1">
              <a:off x="8348975" y="-6625"/>
              <a:ext cx="796500" cy="1188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515" name="Google Shape;1515;p30"/>
            <p:cNvGrpSpPr/>
            <p:nvPr/>
          </p:nvGrpSpPr>
          <p:grpSpPr>
            <a:xfrm>
              <a:off x="8064275" y="1040250"/>
              <a:ext cx="581800" cy="582350"/>
              <a:chOff x="8064275" y="887850"/>
              <a:chExt cx="581800" cy="582350"/>
            </a:xfrm>
          </p:grpSpPr>
          <p:sp>
            <p:nvSpPr>
              <p:cNvPr id="1516" name="Google Shape;1516;p30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0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0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0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0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0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2" name="Google Shape;1522;p30"/>
            <p:cNvGrpSpPr/>
            <p:nvPr/>
          </p:nvGrpSpPr>
          <p:grpSpPr>
            <a:xfrm>
              <a:off x="7353050" y="316275"/>
              <a:ext cx="292025" cy="292575"/>
              <a:chOff x="7353050" y="316275"/>
              <a:chExt cx="292025" cy="292575"/>
            </a:xfrm>
          </p:grpSpPr>
          <p:sp>
            <p:nvSpPr>
              <p:cNvPr id="1523" name="Google Shape;1523;p30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0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0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0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30"/>
            <p:cNvGrpSpPr/>
            <p:nvPr/>
          </p:nvGrpSpPr>
          <p:grpSpPr>
            <a:xfrm>
              <a:off x="8792300" y="321275"/>
              <a:ext cx="175000" cy="175000"/>
              <a:chOff x="8792300" y="321275"/>
              <a:chExt cx="175000" cy="175000"/>
            </a:xfrm>
          </p:grpSpPr>
          <p:sp>
            <p:nvSpPr>
              <p:cNvPr id="1528" name="Google Shape;1528;p30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0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0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0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30"/>
            <p:cNvSpPr/>
            <p:nvPr/>
          </p:nvSpPr>
          <p:spPr>
            <a:xfrm>
              <a:off x="5829305" y="687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0"/>
            <p:cNvSpPr/>
            <p:nvPr/>
          </p:nvSpPr>
          <p:spPr>
            <a:xfrm>
              <a:off x="5827050" y="661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0"/>
            <p:cNvSpPr/>
            <p:nvPr/>
          </p:nvSpPr>
          <p:spPr>
            <a:xfrm>
              <a:off x="5865794" y="1052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0"/>
            <p:cNvSpPr/>
            <p:nvPr/>
          </p:nvSpPr>
          <p:spPr>
            <a:xfrm>
              <a:off x="5863552" y="1026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0"/>
            <p:cNvSpPr/>
            <p:nvPr/>
          </p:nvSpPr>
          <p:spPr>
            <a:xfrm>
              <a:off x="5905382" y="1447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0"/>
            <p:cNvSpPr/>
            <p:nvPr/>
          </p:nvSpPr>
          <p:spPr>
            <a:xfrm>
              <a:off x="5903140" y="1425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38" name="Google Shape;1538;p30"/>
            <p:cNvGrpSpPr/>
            <p:nvPr/>
          </p:nvGrpSpPr>
          <p:grpSpPr>
            <a:xfrm>
              <a:off x="8490050" y="170875"/>
              <a:ext cx="175013" cy="27000"/>
              <a:chOff x="5662375" y="212375"/>
              <a:chExt cx="175013" cy="27000"/>
            </a:xfrm>
          </p:grpSpPr>
          <p:sp>
            <p:nvSpPr>
              <p:cNvPr id="1539" name="Google Shape;1539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2" name="Google Shape;1542;p30"/>
            <p:cNvGrpSpPr/>
            <p:nvPr/>
          </p:nvGrpSpPr>
          <p:grpSpPr>
            <a:xfrm>
              <a:off x="8678350" y="1658000"/>
              <a:ext cx="175013" cy="27000"/>
              <a:chOff x="5662375" y="212375"/>
              <a:chExt cx="175013" cy="27000"/>
            </a:xfrm>
          </p:grpSpPr>
          <p:sp>
            <p:nvSpPr>
              <p:cNvPr id="1543" name="Google Shape;1543;p30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0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0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3"/>
          <p:cNvGrpSpPr/>
          <p:nvPr/>
        </p:nvGrpSpPr>
        <p:grpSpPr>
          <a:xfrm>
            <a:off x="2132649" y="713253"/>
            <a:ext cx="4878702" cy="3717004"/>
            <a:chOff x="399425" y="238125"/>
            <a:chExt cx="6810025" cy="5187000"/>
          </a:xfrm>
        </p:grpSpPr>
        <p:sp>
          <p:nvSpPr>
            <p:cNvPr id="45" name="Google Shape;45;p3"/>
            <p:cNvSpPr/>
            <p:nvPr/>
          </p:nvSpPr>
          <p:spPr>
            <a:xfrm>
              <a:off x="399425" y="238325"/>
              <a:ext cx="6810025" cy="5186100"/>
            </a:xfrm>
            <a:custGeom>
              <a:avLst/>
              <a:gdLst/>
              <a:ahLst/>
              <a:cxnLst/>
              <a:rect l="l" t="t" r="r" b="b"/>
              <a:pathLst>
                <a:path w="272401" h="207444" extrusionOk="0">
                  <a:moveTo>
                    <a:pt x="143525" y="0"/>
                  </a:moveTo>
                  <a:cubicBezTo>
                    <a:pt x="130816" y="0"/>
                    <a:pt x="118065" y="708"/>
                    <a:pt x="105367" y="1397"/>
                  </a:cubicBezTo>
                  <a:cubicBezTo>
                    <a:pt x="85699" y="2506"/>
                    <a:pt x="65661" y="3689"/>
                    <a:pt x="47175" y="10640"/>
                  </a:cubicBezTo>
                  <a:cubicBezTo>
                    <a:pt x="28764" y="17590"/>
                    <a:pt x="11832" y="31343"/>
                    <a:pt x="5990" y="50198"/>
                  </a:cubicBezTo>
                  <a:cubicBezTo>
                    <a:pt x="1" y="69867"/>
                    <a:pt x="6877" y="90940"/>
                    <a:pt x="13680" y="110387"/>
                  </a:cubicBezTo>
                  <a:cubicBezTo>
                    <a:pt x="22479" y="135305"/>
                    <a:pt x="31870" y="161332"/>
                    <a:pt x="51390" y="179152"/>
                  </a:cubicBezTo>
                  <a:cubicBezTo>
                    <a:pt x="67098" y="193557"/>
                    <a:pt x="97572" y="207444"/>
                    <a:pt x="121591" y="207444"/>
                  </a:cubicBezTo>
                  <a:cubicBezTo>
                    <a:pt x="124820" y="207444"/>
                    <a:pt x="127933" y="207193"/>
                    <a:pt x="130877" y="206658"/>
                  </a:cubicBezTo>
                  <a:cubicBezTo>
                    <a:pt x="145739" y="204070"/>
                    <a:pt x="159714" y="191205"/>
                    <a:pt x="171840" y="182923"/>
                  </a:cubicBezTo>
                  <a:cubicBezTo>
                    <a:pt x="188625" y="171314"/>
                    <a:pt x="205484" y="159705"/>
                    <a:pt x="222268" y="148097"/>
                  </a:cubicBezTo>
                  <a:cubicBezTo>
                    <a:pt x="236909" y="138041"/>
                    <a:pt x="252067" y="127319"/>
                    <a:pt x="260348" y="111644"/>
                  </a:cubicBezTo>
                  <a:cubicBezTo>
                    <a:pt x="272400" y="88722"/>
                    <a:pt x="266411" y="59071"/>
                    <a:pt x="249996" y="39033"/>
                  </a:cubicBezTo>
                  <a:cubicBezTo>
                    <a:pt x="233507" y="18995"/>
                    <a:pt x="208367" y="7756"/>
                    <a:pt x="182858" y="3098"/>
                  </a:cubicBezTo>
                  <a:cubicBezTo>
                    <a:pt x="169864" y="762"/>
                    <a:pt x="156717" y="0"/>
                    <a:pt x="14352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491875" y="238125"/>
              <a:ext cx="6575225" cy="5187000"/>
            </a:xfrm>
            <a:custGeom>
              <a:avLst/>
              <a:gdLst/>
              <a:ahLst/>
              <a:cxnLst/>
              <a:rect l="l" t="t" r="r" b="b"/>
              <a:pathLst>
                <a:path w="263009" h="207480" extrusionOk="0">
                  <a:moveTo>
                    <a:pt x="139601" y="0"/>
                  </a:moveTo>
                  <a:cubicBezTo>
                    <a:pt x="126957" y="0"/>
                    <a:pt x="114313" y="739"/>
                    <a:pt x="101669" y="1405"/>
                  </a:cubicBezTo>
                  <a:cubicBezTo>
                    <a:pt x="82001" y="2514"/>
                    <a:pt x="61963" y="3697"/>
                    <a:pt x="43477" y="10648"/>
                  </a:cubicBezTo>
                  <a:cubicBezTo>
                    <a:pt x="25066" y="17598"/>
                    <a:pt x="8134" y="31351"/>
                    <a:pt x="2292" y="50206"/>
                  </a:cubicBezTo>
                  <a:cubicBezTo>
                    <a:pt x="665" y="55530"/>
                    <a:pt x="0" y="60928"/>
                    <a:pt x="0" y="66399"/>
                  </a:cubicBezTo>
                  <a:cubicBezTo>
                    <a:pt x="0" y="81114"/>
                    <a:pt x="5028" y="96198"/>
                    <a:pt x="9982" y="110395"/>
                  </a:cubicBezTo>
                  <a:cubicBezTo>
                    <a:pt x="18781" y="135313"/>
                    <a:pt x="28172" y="161340"/>
                    <a:pt x="47692" y="179160"/>
                  </a:cubicBezTo>
                  <a:cubicBezTo>
                    <a:pt x="63442" y="193579"/>
                    <a:pt x="93979" y="207480"/>
                    <a:pt x="118010" y="207480"/>
                  </a:cubicBezTo>
                  <a:cubicBezTo>
                    <a:pt x="121190" y="207480"/>
                    <a:pt x="124221" y="207258"/>
                    <a:pt x="127179" y="206666"/>
                  </a:cubicBezTo>
                  <a:cubicBezTo>
                    <a:pt x="142041" y="204078"/>
                    <a:pt x="156016" y="191213"/>
                    <a:pt x="168142" y="182931"/>
                  </a:cubicBezTo>
                  <a:cubicBezTo>
                    <a:pt x="184927" y="171322"/>
                    <a:pt x="201786" y="159713"/>
                    <a:pt x="218570" y="148105"/>
                  </a:cubicBezTo>
                  <a:cubicBezTo>
                    <a:pt x="233211" y="138049"/>
                    <a:pt x="248369" y="127327"/>
                    <a:pt x="256650" y="111652"/>
                  </a:cubicBezTo>
                  <a:cubicBezTo>
                    <a:pt x="261013" y="103370"/>
                    <a:pt x="263009" y="94127"/>
                    <a:pt x="263009" y="84885"/>
                  </a:cubicBezTo>
                  <a:cubicBezTo>
                    <a:pt x="263009" y="68544"/>
                    <a:pt x="256798" y="51833"/>
                    <a:pt x="246298" y="39041"/>
                  </a:cubicBezTo>
                  <a:cubicBezTo>
                    <a:pt x="229809" y="19003"/>
                    <a:pt x="204669" y="7764"/>
                    <a:pt x="179160" y="3106"/>
                  </a:cubicBezTo>
                  <a:cubicBezTo>
                    <a:pt x="166146" y="813"/>
                    <a:pt x="152910" y="0"/>
                    <a:pt x="1396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title" idx="2" hasCustomPrompt="1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3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51" name="Google Shape;51;p3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2" name="Google Shape;52;p3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53" name="Google Shape;53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54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4" name="Google Shape;64;p3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69" name="Google Shape;69;p3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0" name="Google Shape;70;p3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7" name="Google Shape;77;p3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78" name="Google Shape;78;p3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3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83" name="Google Shape;83;p3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" name="Google Shape;91;p3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92" name="Google Shape;92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3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96" name="Google Shape;96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03" name="Google Shape;103;p3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3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05" name="Google Shape;105;p3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>
            <a:spLocks noGrp="1"/>
          </p:cNvSpPr>
          <p:nvPr>
            <p:ph type="subTitle" idx="1"/>
          </p:nvPr>
        </p:nvSpPr>
        <p:spPr>
          <a:xfrm>
            <a:off x="2167128" y="3054096"/>
            <a:ext cx="48096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grpSp>
        <p:nvGrpSpPr>
          <p:cNvPr id="111" name="Google Shape;111;p4"/>
          <p:cNvGrpSpPr/>
          <p:nvPr/>
        </p:nvGrpSpPr>
        <p:grpSpPr>
          <a:xfrm>
            <a:off x="4484494" y="4433000"/>
            <a:ext cx="175013" cy="27000"/>
            <a:chOff x="5662375" y="212375"/>
            <a:chExt cx="175013" cy="27000"/>
          </a:xfrm>
        </p:grpSpPr>
        <p:sp>
          <p:nvSpPr>
            <p:cNvPr id="112" name="Google Shape;112;p4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2167128" y="2478024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17" name="Google Shape;117;p4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8" name="Google Shape;118;p4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19" name="Google Shape;119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5" name="Google Shape;125;p4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26" name="Google Shape;126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0" name="Google Shape;130;p4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31" name="Google Shape;131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35" name="Google Shape;135;p4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36" name="Google Shape;136;p4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137" name="Google Shape;137;p4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4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4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4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4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4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3" name="Google Shape;143;p4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144" name="Google Shape;144;p4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4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4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4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4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149" name="Google Shape;149;p4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4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4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4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4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154" name="Google Shape;154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4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158" name="Google Shape;158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1" name="Google Shape;161;p4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162" name="Google Shape;162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" name="Google Shape;165;p4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166" name="Google Shape;166;p4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4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4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169" name="Google Shape;169;p4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4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1" name="Google Shape;171;p4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"/>
          <p:cNvSpPr txBox="1">
            <a:spLocks noGrp="1"/>
          </p:cNvSpPr>
          <p:nvPr>
            <p:ph type="title"/>
          </p:nvPr>
        </p:nvSpPr>
        <p:spPr>
          <a:xfrm>
            <a:off x="1833646" y="338325"/>
            <a:ext cx="54768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1"/>
          </p:nvPr>
        </p:nvSpPr>
        <p:spPr>
          <a:xfrm>
            <a:off x="4956048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2"/>
          </p:nvPr>
        </p:nvSpPr>
        <p:spPr>
          <a:xfrm>
            <a:off x="2093976" y="2532888"/>
            <a:ext cx="2084700" cy="13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3"/>
          </p:nvPr>
        </p:nvSpPr>
        <p:spPr>
          <a:xfrm>
            <a:off x="4956048" y="2221992"/>
            <a:ext cx="2084700" cy="28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5"/>
          <p:cNvSpPr txBox="1">
            <a:spLocks noGrp="1"/>
          </p:cNvSpPr>
          <p:nvPr>
            <p:ph type="subTitle" idx="4"/>
          </p:nvPr>
        </p:nvSpPr>
        <p:spPr>
          <a:xfrm>
            <a:off x="2093976" y="2203704"/>
            <a:ext cx="20847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5"/>
          <p:cNvSpPr txBox="1">
            <a:spLocks noGrp="1"/>
          </p:cNvSpPr>
          <p:nvPr>
            <p:ph type="title" idx="5" hasCustomPrompt="1"/>
          </p:nvPr>
        </p:nvSpPr>
        <p:spPr>
          <a:xfrm>
            <a:off x="2779776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82" name="Google Shape;182;p5"/>
          <p:cNvSpPr txBox="1">
            <a:spLocks noGrp="1"/>
          </p:cNvSpPr>
          <p:nvPr>
            <p:ph type="title" idx="6" hasCustomPrompt="1"/>
          </p:nvPr>
        </p:nvSpPr>
        <p:spPr>
          <a:xfrm>
            <a:off x="5641848" y="1627632"/>
            <a:ext cx="7224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183" name="Google Shape;183;p5"/>
          <p:cNvGrpSpPr/>
          <p:nvPr/>
        </p:nvGrpSpPr>
        <p:grpSpPr>
          <a:xfrm>
            <a:off x="432850" y="0"/>
            <a:ext cx="8278300" cy="5165700"/>
            <a:chOff x="432850" y="0"/>
            <a:chExt cx="8278300" cy="5165700"/>
          </a:xfrm>
        </p:grpSpPr>
        <p:cxnSp>
          <p:nvCxnSpPr>
            <p:cNvPr id="184" name="Google Shape;184;p5"/>
            <p:cNvCxnSpPr/>
            <p:nvPr/>
          </p:nvCxnSpPr>
          <p:spPr>
            <a:xfrm rot="10800000">
              <a:off x="8420275" y="2664300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85" name="Google Shape;185;p5"/>
            <p:cNvGrpSpPr/>
            <p:nvPr/>
          </p:nvGrpSpPr>
          <p:grpSpPr>
            <a:xfrm>
              <a:off x="8129350" y="4292175"/>
              <a:ext cx="581800" cy="582350"/>
              <a:chOff x="8064275" y="887850"/>
              <a:chExt cx="581800" cy="582350"/>
            </a:xfrm>
          </p:grpSpPr>
          <p:sp>
            <p:nvSpPr>
              <p:cNvPr id="186" name="Google Shape;186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" name="Google Shape;192;p5"/>
            <p:cNvGrpSpPr/>
            <p:nvPr/>
          </p:nvGrpSpPr>
          <p:grpSpPr>
            <a:xfrm>
              <a:off x="8274238" y="3720600"/>
              <a:ext cx="292025" cy="292575"/>
              <a:chOff x="7353050" y="316275"/>
              <a:chExt cx="292025" cy="292575"/>
            </a:xfrm>
          </p:grpSpPr>
          <p:sp>
            <p:nvSpPr>
              <p:cNvPr id="193" name="Google Shape;193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" name="Google Shape;197;p5"/>
            <p:cNvGrpSpPr/>
            <p:nvPr/>
          </p:nvGrpSpPr>
          <p:grpSpPr>
            <a:xfrm>
              <a:off x="8332763" y="3212475"/>
              <a:ext cx="175000" cy="175000"/>
              <a:chOff x="8792300" y="321275"/>
              <a:chExt cx="175000" cy="175000"/>
            </a:xfrm>
          </p:grpSpPr>
          <p:sp>
            <p:nvSpPr>
              <p:cNvPr id="198" name="Google Shape;198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02" name="Google Shape;202;p5"/>
            <p:cNvCxnSpPr/>
            <p:nvPr/>
          </p:nvCxnSpPr>
          <p:spPr>
            <a:xfrm>
              <a:off x="723725" y="613"/>
              <a:ext cx="0" cy="2501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03" name="Google Shape;203;p5"/>
            <p:cNvGrpSpPr/>
            <p:nvPr/>
          </p:nvGrpSpPr>
          <p:grpSpPr>
            <a:xfrm rot="10800000">
              <a:off x="432850" y="291788"/>
              <a:ext cx="581800" cy="582350"/>
              <a:chOff x="8064275" y="887850"/>
              <a:chExt cx="581800" cy="582350"/>
            </a:xfrm>
          </p:grpSpPr>
          <p:sp>
            <p:nvSpPr>
              <p:cNvPr id="204" name="Google Shape;204;p5"/>
              <p:cNvSpPr/>
              <p:nvPr/>
            </p:nvSpPr>
            <p:spPr>
              <a:xfrm>
                <a:off x="8068750" y="892875"/>
                <a:ext cx="572875" cy="572325"/>
              </a:xfrm>
              <a:custGeom>
                <a:avLst/>
                <a:gdLst/>
                <a:ahLst/>
                <a:cxnLst/>
                <a:rect l="l" t="t" r="r" b="b"/>
                <a:pathLst>
                  <a:path w="22915" h="22893" extrusionOk="0">
                    <a:moveTo>
                      <a:pt x="11457" y="0"/>
                    </a:moveTo>
                    <a:cubicBezTo>
                      <a:pt x="5127" y="0"/>
                      <a:pt x="0" y="5127"/>
                      <a:pt x="0" y="11435"/>
                    </a:cubicBezTo>
                    <a:cubicBezTo>
                      <a:pt x="0" y="17766"/>
                      <a:pt x="5127" y="22892"/>
                      <a:pt x="11457" y="22892"/>
                    </a:cubicBezTo>
                    <a:cubicBezTo>
                      <a:pt x="17788" y="22892"/>
                      <a:pt x="22914" y="17766"/>
                      <a:pt x="22914" y="11435"/>
                    </a:cubicBezTo>
                    <a:cubicBezTo>
                      <a:pt x="22914" y="5127"/>
                      <a:pt x="17788" y="0"/>
                      <a:pt x="114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5"/>
              <p:cNvSpPr/>
              <p:nvPr/>
            </p:nvSpPr>
            <p:spPr>
              <a:xfrm>
                <a:off x="8064275" y="887850"/>
                <a:ext cx="581800" cy="582350"/>
              </a:xfrm>
              <a:custGeom>
                <a:avLst/>
                <a:gdLst/>
                <a:ahLst/>
                <a:cxnLst/>
                <a:rect l="l" t="t" r="r" b="b"/>
                <a:pathLst>
                  <a:path w="23272" h="23294" extrusionOk="0">
                    <a:moveTo>
                      <a:pt x="11636" y="380"/>
                    </a:moveTo>
                    <a:cubicBezTo>
                      <a:pt x="14757" y="380"/>
                      <a:pt x="17566" y="1628"/>
                      <a:pt x="19594" y="3679"/>
                    </a:cubicBezTo>
                    <a:cubicBezTo>
                      <a:pt x="21645" y="5707"/>
                      <a:pt x="22893" y="8538"/>
                      <a:pt x="22893" y="11636"/>
                    </a:cubicBezTo>
                    <a:cubicBezTo>
                      <a:pt x="22893" y="14757"/>
                      <a:pt x="21645" y="17565"/>
                      <a:pt x="19594" y="19616"/>
                    </a:cubicBezTo>
                    <a:cubicBezTo>
                      <a:pt x="17566" y="21644"/>
                      <a:pt x="14757" y="22915"/>
                      <a:pt x="11636" y="22915"/>
                    </a:cubicBezTo>
                    <a:cubicBezTo>
                      <a:pt x="8516" y="22915"/>
                      <a:pt x="5707" y="21644"/>
                      <a:pt x="3657" y="19616"/>
                    </a:cubicBezTo>
                    <a:cubicBezTo>
                      <a:pt x="1628" y="17565"/>
                      <a:pt x="358" y="14757"/>
                      <a:pt x="358" y="11636"/>
                    </a:cubicBezTo>
                    <a:cubicBezTo>
                      <a:pt x="358" y="8538"/>
                      <a:pt x="1628" y="5707"/>
                      <a:pt x="3657" y="3679"/>
                    </a:cubicBezTo>
                    <a:cubicBezTo>
                      <a:pt x="5707" y="1628"/>
                      <a:pt x="8516" y="380"/>
                      <a:pt x="11636" y="380"/>
                    </a:cubicBezTo>
                    <a:close/>
                    <a:moveTo>
                      <a:pt x="11636" y="1"/>
                    </a:moveTo>
                    <a:cubicBezTo>
                      <a:pt x="5217" y="1"/>
                      <a:pt x="1" y="5217"/>
                      <a:pt x="1" y="11636"/>
                    </a:cubicBezTo>
                    <a:cubicBezTo>
                      <a:pt x="1" y="18078"/>
                      <a:pt x="5217" y="23294"/>
                      <a:pt x="11636" y="23294"/>
                    </a:cubicBezTo>
                    <a:cubicBezTo>
                      <a:pt x="18056" y="23294"/>
                      <a:pt x="23272" y="18078"/>
                      <a:pt x="23272" y="11636"/>
                    </a:cubicBezTo>
                    <a:cubicBezTo>
                      <a:pt x="23272" y="5217"/>
                      <a:pt x="18056" y="1"/>
                      <a:pt x="116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5"/>
              <p:cNvSpPr/>
              <p:nvPr/>
            </p:nvSpPr>
            <p:spPr>
              <a:xfrm>
                <a:off x="8141175" y="965325"/>
                <a:ext cx="428000" cy="427425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17097" extrusionOk="0">
                    <a:moveTo>
                      <a:pt x="8560" y="0"/>
                    </a:moveTo>
                    <a:cubicBezTo>
                      <a:pt x="3835" y="0"/>
                      <a:pt x="1" y="3812"/>
                      <a:pt x="1" y="8537"/>
                    </a:cubicBezTo>
                    <a:cubicBezTo>
                      <a:pt x="1" y="13263"/>
                      <a:pt x="3835" y="17097"/>
                      <a:pt x="8560" y="17097"/>
                    </a:cubicBezTo>
                    <a:cubicBezTo>
                      <a:pt x="13286" y="17097"/>
                      <a:pt x="17120" y="13263"/>
                      <a:pt x="17120" y="8537"/>
                    </a:cubicBezTo>
                    <a:cubicBezTo>
                      <a:pt x="17120" y="3812"/>
                      <a:pt x="13286" y="0"/>
                      <a:pt x="856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5"/>
              <p:cNvSpPr/>
              <p:nvPr/>
            </p:nvSpPr>
            <p:spPr>
              <a:xfrm>
                <a:off x="8136725" y="960300"/>
                <a:ext cx="436925" cy="437475"/>
              </a:xfrm>
              <a:custGeom>
                <a:avLst/>
                <a:gdLst/>
                <a:ahLst/>
                <a:cxnLst/>
                <a:rect l="l" t="t" r="r" b="b"/>
                <a:pathLst>
                  <a:path w="17477" h="17499" extrusionOk="0">
                    <a:moveTo>
                      <a:pt x="8738" y="379"/>
                    </a:moveTo>
                    <a:cubicBezTo>
                      <a:pt x="11057" y="379"/>
                      <a:pt x="13130" y="1316"/>
                      <a:pt x="14645" y="2831"/>
                    </a:cubicBezTo>
                    <a:cubicBezTo>
                      <a:pt x="16161" y="4347"/>
                      <a:pt x="17097" y="6442"/>
                      <a:pt x="17097" y="8738"/>
                    </a:cubicBezTo>
                    <a:cubicBezTo>
                      <a:pt x="17097" y="11056"/>
                      <a:pt x="16161" y="13152"/>
                      <a:pt x="14645" y="14667"/>
                    </a:cubicBezTo>
                    <a:cubicBezTo>
                      <a:pt x="13130" y="16183"/>
                      <a:pt x="11057" y="17119"/>
                      <a:pt x="8738" y="17119"/>
                    </a:cubicBezTo>
                    <a:cubicBezTo>
                      <a:pt x="6420" y="17119"/>
                      <a:pt x="4325" y="16183"/>
                      <a:pt x="2809" y="14667"/>
                    </a:cubicBezTo>
                    <a:cubicBezTo>
                      <a:pt x="1293" y="13152"/>
                      <a:pt x="357" y="11056"/>
                      <a:pt x="357" y="8738"/>
                    </a:cubicBezTo>
                    <a:cubicBezTo>
                      <a:pt x="357" y="6442"/>
                      <a:pt x="1293" y="4347"/>
                      <a:pt x="2809" y="2831"/>
                    </a:cubicBezTo>
                    <a:cubicBezTo>
                      <a:pt x="4325" y="1316"/>
                      <a:pt x="6420" y="379"/>
                      <a:pt x="8738" y="379"/>
                    </a:cubicBezTo>
                    <a:close/>
                    <a:moveTo>
                      <a:pt x="8738" y="0"/>
                    </a:moveTo>
                    <a:cubicBezTo>
                      <a:pt x="3901" y="0"/>
                      <a:pt x="1" y="3924"/>
                      <a:pt x="1" y="8738"/>
                    </a:cubicBezTo>
                    <a:cubicBezTo>
                      <a:pt x="1" y="13575"/>
                      <a:pt x="3901" y="17498"/>
                      <a:pt x="8738" y="17498"/>
                    </a:cubicBezTo>
                    <a:cubicBezTo>
                      <a:pt x="13553" y="17498"/>
                      <a:pt x="17476" y="13575"/>
                      <a:pt x="17476" y="8738"/>
                    </a:cubicBezTo>
                    <a:cubicBezTo>
                      <a:pt x="17476" y="3924"/>
                      <a:pt x="13553" y="0"/>
                      <a:pt x="87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5"/>
              <p:cNvSpPr/>
              <p:nvPr/>
            </p:nvSpPr>
            <p:spPr>
              <a:xfrm>
                <a:off x="8219750" y="1043875"/>
                <a:ext cx="270300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10812" h="10812" extrusionOk="0">
                    <a:moveTo>
                      <a:pt x="5417" y="1"/>
                    </a:moveTo>
                    <a:cubicBezTo>
                      <a:pt x="2430" y="1"/>
                      <a:pt x="1" y="2431"/>
                      <a:pt x="1" y="5395"/>
                    </a:cubicBezTo>
                    <a:cubicBezTo>
                      <a:pt x="1" y="8382"/>
                      <a:pt x="2430" y="10812"/>
                      <a:pt x="5417" y="10812"/>
                    </a:cubicBezTo>
                    <a:cubicBezTo>
                      <a:pt x="8404" y="10812"/>
                      <a:pt x="10812" y="8382"/>
                      <a:pt x="10812" y="5395"/>
                    </a:cubicBezTo>
                    <a:cubicBezTo>
                      <a:pt x="10812" y="2431"/>
                      <a:pt x="8404" y="1"/>
                      <a:pt x="5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5"/>
              <p:cNvSpPr/>
              <p:nvPr/>
            </p:nvSpPr>
            <p:spPr>
              <a:xfrm>
                <a:off x="8215300" y="1039425"/>
                <a:ext cx="279775" cy="279225"/>
              </a:xfrm>
              <a:custGeom>
                <a:avLst/>
                <a:gdLst/>
                <a:ahLst/>
                <a:cxnLst/>
                <a:rect l="l" t="t" r="r" b="b"/>
                <a:pathLst>
                  <a:path w="11191" h="11169" extrusionOk="0">
                    <a:moveTo>
                      <a:pt x="5595" y="357"/>
                    </a:moveTo>
                    <a:cubicBezTo>
                      <a:pt x="7044" y="357"/>
                      <a:pt x="8337" y="937"/>
                      <a:pt x="9273" y="1895"/>
                    </a:cubicBezTo>
                    <a:cubicBezTo>
                      <a:pt x="10232" y="2832"/>
                      <a:pt x="10811" y="4147"/>
                      <a:pt x="10811" y="5573"/>
                    </a:cubicBezTo>
                    <a:cubicBezTo>
                      <a:pt x="10811" y="7022"/>
                      <a:pt x="10232" y="8337"/>
                      <a:pt x="9273" y="9273"/>
                    </a:cubicBezTo>
                    <a:cubicBezTo>
                      <a:pt x="8337" y="10210"/>
                      <a:pt x="7044" y="10789"/>
                      <a:pt x="5595" y="10789"/>
                    </a:cubicBezTo>
                    <a:cubicBezTo>
                      <a:pt x="4147" y="10789"/>
                      <a:pt x="2854" y="10210"/>
                      <a:pt x="1895" y="9273"/>
                    </a:cubicBezTo>
                    <a:cubicBezTo>
                      <a:pt x="959" y="8337"/>
                      <a:pt x="379" y="7022"/>
                      <a:pt x="379" y="5573"/>
                    </a:cubicBezTo>
                    <a:cubicBezTo>
                      <a:pt x="379" y="4147"/>
                      <a:pt x="959" y="2832"/>
                      <a:pt x="1895" y="1895"/>
                    </a:cubicBezTo>
                    <a:cubicBezTo>
                      <a:pt x="2854" y="937"/>
                      <a:pt x="4147" y="357"/>
                      <a:pt x="5595" y="357"/>
                    </a:cubicBezTo>
                    <a:close/>
                    <a:moveTo>
                      <a:pt x="5595" y="1"/>
                    </a:moveTo>
                    <a:cubicBezTo>
                      <a:pt x="2497" y="1"/>
                      <a:pt x="1" y="2497"/>
                      <a:pt x="1" y="5573"/>
                    </a:cubicBezTo>
                    <a:cubicBezTo>
                      <a:pt x="1" y="8672"/>
                      <a:pt x="2497" y="11168"/>
                      <a:pt x="5595" y="11168"/>
                    </a:cubicBezTo>
                    <a:cubicBezTo>
                      <a:pt x="8671" y="11168"/>
                      <a:pt x="11190" y="8672"/>
                      <a:pt x="11190" y="5573"/>
                    </a:cubicBezTo>
                    <a:cubicBezTo>
                      <a:pt x="11190" y="2497"/>
                      <a:pt x="8671" y="1"/>
                      <a:pt x="559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0" name="Google Shape;210;p5"/>
            <p:cNvGrpSpPr/>
            <p:nvPr/>
          </p:nvGrpSpPr>
          <p:grpSpPr>
            <a:xfrm rot="10800000">
              <a:off x="577738" y="1153138"/>
              <a:ext cx="292025" cy="292575"/>
              <a:chOff x="7353050" y="316275"/>
              <a:chExt cx="292025" cy="292575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7358075" y="321275"/>
                <a:ext cx="282550" cy="282550"/>
              </a:xfrm>
              <a:custGeom>
                <a:avLst/>
                <a:gdLst/>
                <a:ahLst/>
                <a:cxnLst/>
                <a:rect l="l" t="t" r="r" b="b"/>
                <a:pathLst>
                  <a:path w="11302" h="11302" extrusionOk="0">
                    <a:moveTo>
                      <a:pt x="5640" y="1"/>
                    </a:moveTo>
                    <a:cubicBezTo>
                      <a:pt x="2519" y="1"/>
                      <a:pt x="0" y="2520"/>
                      <a:pt x="0" y="5640"/>
                    </a:cubicBezTo>
                    <a:cubicBezTo>
                      <a:pt x="0" y="8783"/>
                      <a:pt x="2519" y="11302"/>
                      <a:pt x="5640" y="11302"/>
                    </a:cubicBezTo>
                    <a:cubicBezTo>
                      <a:pt x="8783" y="11302"/>
                      <a:pt x="11301" y="8783"/>
                      <a:pt x="11301" y="5640"/>
                    </a:cubicBezTo>
                    <a:cubicBezTo>
                      <a:pt x="11301" y="2520"/>
                      <a:pt x="8783" y="1"/>
                      <a:pt x="564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5"/>
              <p:cNvSpPr/>
              <p:nvPr/>
            </p:nvSpPr>
            <p:spPr>
              <a:xfrm>
                <a:off x="7353050" y="316275"/>
                <a:ext cx="292025" cy="292575"/>
              </a:xfrm>
              <a:custGeom>
                <a:avLst/>
                <a:gdLst/>
                <a:ahLst/>
                <a:cxnLst/>
                <a:rect l="l" t="t" r="r" b="b"/>
                <a:pathLst>
                  <a:path w="11681" h="11703" extrusionOk="0">
                    <a:moveTo>
                      <a:pt x="5841" y="379"/>
                    </a:moveTo>
                    <a:cubicBezTo>
                      <a:pt x="7356" y="379"/>
                      <a:pt x="8716" y="981"/>
                      <a:pt x="9719" y="1984"/>
                    </a:cubicBezTo>
                    <a:cubicBezTo>
                      <a:pt x="10700" y="2965"/>
                      <a:pt x="11324" y="4347"/>
                      <a:pt x="11324" y="5840"/>
                    </a:cubicBezTo>
                    <a:cubicBezTo>
                      <a:pt x="11324" y="7356"/>
                      <a:pt x="10700" y="8738"/>
                      <a:pt x="9719" y="9719"/>
                    </a:cubicBezTo>
                    <a:cubicBezTo>
                      <a:pt x="8716" y="10699"/>
                      <a:pt x="7356" y="11324"/>
                      <a:pt x="5841" y="11324"/>
                    </a:cubicBezTo>
                    <a:cubicBezTo>
                      <a:pt x="4347" y="11324"/>
                      <a:pt x="2965" y="10699"/>
                      <a:pt x="1984" y="9719"/>
                    </a:cubicBezTo>
                    <a:cubicBezTo>
                      <a:pt x="981" y="8738"/>
                      <a:pt x="380" y="7356"/>
                      <a:pt x="380" y="5840"/>
                    </a:cubicBezTo>
                    <a:cubicBezTo>
                      <a:pt x="380" y="4347"/>
                      <a:pt x="981" y="2965"/>
                      <a:pt x="1984" y="1984"/>
                    </a:cubicBezTo>
                    <a:cubicBezTo>
                      <a:pt x="2965" y="981"/>
                      <a:pt x="4347" y="379"/>
                      <a:pt x="5841" y="379"/>
                    </a:cubicBezTo>
                    <a:close/>
                    <a:moveTo>
                      <a:pt x="5841" y="0"/>
                    </a:moveTo>
                    <a:cubicBezTo>
                      <a:pt x="2631" y="0"/>
                      <a:pt x="1" y="2630"/>
                      <a:pt x="1" y="5840"/>
                    </a:cubicBezTo>
                    <a:cubicBezTo>
                      <a:pt x="1" y="9072"/>
                      <a:pt x="2631" y="11703"/>
                      <a:pt x="5841" y="11703"/>
                    </a:cubicBezTo>
                    <a:cubicBezTo>
                      <a:pt x="9073" y="11703"/>
                      <a:pt x="11681" y="9072"/>
                      <a:pt x="11681" y="5840"/>
                    </a:cubicBezTo>
                    <a:cubicBezTo>
                      <a:pt x="11681" y="2630"/>
                      <a:pt x="9073" y="0"/>
                      <a:pt x="584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5"/>
              <p:cNvSpPr/>
              <p:nvPr/>
            </p:nvSpPr>
            <p:spPr>
              <a:xfrm>
                <a:off x="7419925" y="383125"/>
                <a:ext cx="158275" cy="158300"/>
              </a:xfrm>
              <a:custGeom>
                <a:avLst/>
                <a:gdLst/>
                <a:ahLst/>
                <a:cxnLst/>
                <a:rect l="l" t="t" r="r" b="b"/>
                <a:pathLst>
                  <a:path w="6331" h="6332" extrusionOk="0">
                    <a:moveTo>
                      <a:pt x="3166" y="1"/>
                    </a:moveTo>
                    <a:cubicBezTo>
                      <a:pt x="1427" y="1"/>
                      <a:pt x="0" y="1428"/>
                      <a:pt x="0" y="3166"/>
                    </a:cubicBezTo>
                    <a:cubicBezTo>
                      <a:pt x="0" y="4927"/>
                      <a:pt x="1427" y="6331"/>
                      <a:pt x="3166" y="6331"/>
                    </a:cubicBezTo>
                    <a:cubicBezTo>
                      <a:pt x="4927" y="6331"/>
                      <a:pt x="6331" y="4927"/>
                      <a:pt x="6331" y="3166"/>
                    </a:cubicBezTo>
                    <a:cubicBezTo>
                      <a:pt x="6331" y="1428"/>
                      <a:pt x="4927" y="1"/>
                      <a:pt x="31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5"/>
              <p:cNvSpPr/>
              <p:nvPr/>
            </p:nvSpPr>
            <p:spPr>
              <a:xfrm>
                <a:off x="7415475" y="378675"/>
                <a:ext cx="167750" cy="167775"/>
              </a:xfrm>
              <a:custGeom>
                <a:avLst/>
                <a:gdLst/>
                <a:ahLst/>
                <a:cxnLst/>
                <a:rect l="l" t="t" r="r" b="b"/>
                <a:pathLst>
                  <a:path w="6710" h="6711" extrusionOk="0">
                    <a:moveTo>
                      <a:pt x="3344" y="380"/>
                    </a:moveTo>
                    <a:cubicBezTo>
                      <a:pt x="4168" y="380"/>
                      <a:pt x="4926" y="714"/>
                      <a:pt x="5461" y="1249"/>
                    </a:cubicBezTo>
                    <a:cubicBezTo>
                      <a:pt x="5996" y="1784"/>
                      <a:pt x="6330" y="2519"/>
                      <a:pt x="6330" y="3344"/>
                    </a:cubicBezTo>
                    <a:cubicBezTo>
                      <a:pt x="6330" y="4169"/>
                      <a:pt x="5996" y="4927"/>
                      <a:pt x="5461" y="5462"/>
                    </a:cubicBezTo>
                    <a:cubicBezTo>
                      <a:pt x="4926" y="5997"/>
                      <a:pt x="4168" y="6331"/>
                      <a:pt x="3344" y="6331"/>
                    </a:cubicBezTo>
                    <a:cubicBezTo>
                      <a:pt x="2519" y="6331"/>
                      <a:pt x="1783" y="5997"/>
                      <a:pt x="1248" y="5462"/>
                    </a:cubicBezTo>
                    <a:cubicBezTo>
                      <a:pt x="713" y="4927"/>
                      <a:pt x="379" y="4169"/>
                      <a:pt x="379" y="3344"/>
                    </a:cubicBezTo>
                    <a:cubicBezTo>
                      <a:pt x="379" y="2519"/>
                      <a:pt x="713" y="1784"/>
                      <a:pt x="1248" y="1249"/>
                    </a:cubicBezTo>
                    <a:cubicBezTo>
                      <a:pt x="1783" y="714"/>
                      <a:pt x="2519" y="380"/>
                      <a:pt x="3344" y="380"/>
                    </a:cubicBezTo>
                    <a:close/>
                    <a:moveTo>
                      <a:pt x="3344" y="1"/>
                    </a:moveTo>
                    <a:cubicBezTo>
                      <a:pt x="1494" y="1"/>
                      <a:pt x="0" y="1494"/>
                      <a:pt x="0" y="3344"/>
                    </a:cubicBezTo>
                    <a:cubicBezTo>
                      <a:pt x="0" y="5194"/>
                      <a:pt x="1494" y="6710"/>
                      <a:pt x="3344" y="6710"/>
                    </a:cubicBezTo>
                    <a:cubicBezTo>
                      <a:pt x="5194" y="6710"/>
                      <a:pt x="6709" y="5194"/>
                      <a:pt x="6709" y="3344"/>
                    </a:cubicBezTo>
                    <a:cubicBezTo>
                      <a:pt x="6709" y="1494"/>
                      <a:pt x="5194" y="1"/>
                      <a:pt x="33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5"/>
            <p:cNvGrpSpPr/>
            <p:nvPr/>
          </p:nvGrpSpPr>
          <p:grpSpPr>
            <a:xfrm rot="10800000">
              <a:off x="636238" y="1778838"/>
              <a:ext cx="175000" cy="175000"/>
              <a:chOff x="8792300" y="321275"/>
              <a:chExt cx="175000" cy="175000"/>
            </a:xfrm>
          </p:grpSpPr>
          <p:sp>
            <p:nvSpPr>
              <p:cNvPr id="216" name="Google Shape;216;p5"/>
              <p:cNvSpPr/>
              <p:nvPr/>
            </p:nvSpPr>
            <p:spPr>
              <a:xfrm>
                <a:off x="8796750" y="326300"/>
                <a:ext cx="166100" cy="165525"/>
              </a:xfrm>
              <a:custGeom>
                <a:avLst/>
                <a:gdLst/>
                <a:ahLst/>
                <a:cxnLst/>
                <a:rect l="l" t="t" r="r" b="b"/>
                <a:pathLst>
                  <a:path w="6644" h="6621" extrusionOk="0">
                    <a:moveTo>
                      <a:pt x="3322" y="0"/>
                    </a:moveTo>
                    <a:cubicBezTo>
                      <a:pt x="1494" y="0"/>
                      <a:pt x="1" y="1471"/>
                      <a:pt x="1" y="3299"/>
                    </a:cubicBezTo>
                    <a:cubicBezTo>
                      <a:pt x="1" y="5127"/>
                      <a:pt x="1494" y="6620"/>
                      <a:pt x="3322" y="6620"/>
                    </a:cubicBezTo>
                    <a:cubicBezTo>
                      <a:pt x="5150" y="6620"/>
                      <a:pt x="6643" y="5127"/>
                      <a:pt x="6643" y="3299"/>
                    </a:cubicBezTo>
                    <a:cubicBezTo>
                      <a:pt x="6643" y="1471"/>
                      <a:pt x="5150" y="0"/>
                      <a:pt x="33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5"/>
              <p:cNvSpPr/>
              <p:nvPr/>
            </p:nvSpPr>
            <p:spPr>
              <a:xfrm>
                <a:off x="8792300" y="321275"/>
                <a:ext cx="175000" cy="175000"/>
              </a:xfrm>
              <a:custGeom>
                <a:avLst/>
                <a:gdLst/>
                <a:ahLst/>
                <a:cxnLst/>
                <a:rect l="l" t="t" r="r" b="b"/>
                <a:pathLst>
                  <a:path w="7000" h="7000" extrusionOk="0">
                    <a:moveTo>
                      <a:pt x="3500" y="380"/>
                    </a:moveTo>
                    <a:cubicBezTo>
                      <a:pt x="4369" y="380"/>
                      <a:pt x="5149" y="736"/>
                      <a:pt x="5707" y="1293"/>
                    </a:cubicBezTo>
                    <a:cubicBezTo>
                      <a:pt x="6286" y="1873"/>
                      <a:pt x="6621" y="2653"/>
                      <a:pt x="6621" y="3500"/>
                    </a:cubicBezTo>
                    <a:cubicBezTo>
                      <a:pt x="6621" y="4370"/>
                      <a:pt x="6286" y="5150"/>
                      <a:pt x="5707" y="5729"/>
                    </a:cubicBezTo>
                    <a:cubicBezTo>
                      <a:pt x="5149" y="6286"/>
                      <a:pt x="4369" y="6643"/>
                      <a:pt x="3500" y="6643"/>
                    </a:cubicBezTo>
                    <a:cubicBezTo>
                      <a:pt x="2631" y="6643"/>
                      <a:pt x="1851" y="6286"/>
                      <a:pt x="1293" y="5729"/>
                    </a:cubicBezTo>
                    <a:cubicBezTo>
                      <a:pt x="714" y="5150"/>
                      <a:pt x="379" y="4370"/>
                      <a:pt x="379" y="3500"/>
                    </a:cubicBezTo>
                    <a:cubicBezTo>
                      <a:pt x="379" y="2653"/>
                      <a:pt x="714" y="1873"/>
                      <a:pt x="1293" y="1293"/>
                    </a:cubicBezTo>
                    <a:cubicBezTo>
                      <a:pt x="1851" y="736"/>
                      <a:pt x="2631" y="380"/>
                      <a:pt x="3500" y="380"/>
                    </a:cubicBezTo>
                    <a:close/>
                    <a:moveTo>
                      <a:pt x="3500" y="1"/>
                    </a:moveTo>
                    <a:cubicBezTo>
                      <a:pt x="1561" y="1"/>
                      <a:pt x="0" y="1583"/>
                      <a:pt x="0" y="3500"/>
                    </a:cubicBezTo>
                    <a:cubicBezTo>
                      <a:pt x="0" y="5439"/>
                      <a:pt x="1561" y="7000"/>
                      <a:pt x="3500" y="7000"/>
                    </a:cubicBezTo>
                    <a:cubicBezTo>
                      <a:pt x="5439" y="7000"/>
                      <a:pt x="7000" y="5439"/>
                      <a:pt x="7000" y="3500"/>
                    </a:cubicBezTo>
                    <a:cubicBezTo>
                      <a:pt x="7000" y="1583"/>
                      <a:pt x="5439" y="1"/>
                      <a:pt x="3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5"/>
              <p:cNvSpPr/>
              <p:nvPr/>
            </p:nvSpPr>
            <p:spPr>
              <a:xfrm>
                <a:off x="8833525" y="362525"/>
                <a:ext cx="92550" cy="93075"/>
              </a:xfrm>
              <a:custGeom>
                <a:avLst/>
                <a:gdLst/>
                <a:ahLst/>
                <a:cxnLst/>
                <a:rect l="l" t="t" r="r" b="b"/>
                <a:pathLst>
                  <a:path w="3702" h="3723" extrusionOk="0">
                    <a:moveTo>
                      <a:pt x="1851" y="0"/>
                    </a:moveTo>
                    <a:cubicBezTo>
                      <a:pt x="826" y="0"/>
                      <a:pt x="1" y="825"/>
                      <a:pt x="1" y="1850"/>
                    </a:cubicBezTo>
                    <a:cubicBezTo>
                      <a:pt x="1" y="2876"/>
                      <a:pt x="826" y="3723"/>
                      <a:pt x="1851" y="3723"/>
                    </a:cubicBezTo>
                    <a:cubicBezTo>
                      <a:pt x="2876" y="3723"/>
                      <a:pt x="3701" y="2876"/>
                      <a:pt x="3701" y="1850"/>
                    </a:cubicBezTo>
                    <a:cubicBezTo>
                      <a:pt x="3701" y="825"/>
                      <a:pt x="2876" y="0"/>
                      <a:pt x="18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5"/>
              <p:cNvSpPr/>
              <p:nvPr/>
            </p:nvSpPr>
            <p:spPr>
              <a:xfrm>
                <a:off x="8828525" y="358050"/>
                <a:ext cx="102550" cy="102000"/>
              </a:xfrm>
              <a:custGeom>
                <a:avLst/>
                <a:gdLst/>
                <a:ahLst/>
                <a:cxnLst/>
                <a:rect l="l" t="t" r="r" b="b"/>
                <a:pathLst>
                  <a:path w="4102" h="4080" extrusionOk="0">
                    <a:moveTo>
                      <a:pt x="2051" y="357"/>
                    </a:moveTo>
                    <a:cubicBezTo>
                      <a:pt x="2519" y="357"/>
                      <a:pt x="2920" y="558"/>
                      <a:pt x="3232" y="848"/>
                    </a:cubicBezTo>
                    <a:cubicBezTo>
                      <a:pt x="3544" y="1160"/>
                      <a:pt x="3723" y="1583"/>
                      <a:pt x="3723" y="2029"/>
                    </a:cubicBezTo>
                    <a:cubicBezTo>
                      <a:pt x="3723" y="2497"/>
                      <a:pt x="3544" y="2921"/>
                      <a:pt x="3232" y="3211"/>
                    </a:cubicBezTo>
                    <a:cubicBezTo>
                      <a:pt x="2920" y="3523"/>
                      <a:pt x="2519" y="3701"/>
                      <a:pt x="2051" y="3701"/>
                    </a:cubicBezTo>
                    <a:cubicBezTo>
                      <a:pt x="1583" y="3701"/>
                      <a:pt x="1182" y="3523"/>
                      <a:pt x="870" y="3211"/>
                    </a:cubicBezTo>
                    <a:cubicBezTo>
                      <a:pt x="558" y="2921"/>
                      <a:pt x="379" y="2497"/>
                      <a:pt x="379" y="2029"/>
                    </a:cubicBezTo>
                    <a:cubicBezTo>
                      <a:pt x="379" y="1583"/>
                      <a:pt x="558" y="1160"/>
                      <a:pt x="870" y="848"/>
                    </a:cubicBezTo>
                    <a:cubicBezTo>
                      <a:pt x="1182" y="558"/>
                      <a:pt x="1583" y="357"/>
                      <a:pt x="2051" y="357"/>
                    </a:cubicBezTo>
                    <a:close/>
                    <a:moveTo>
                      <a:pt x="2051" y="1"/>
                    </a:moveTo>
                    <a:cubicBezTo>
                      <a:pt x="914" y="1"/>
                      <a:pt x="0" y="915"/>
                      <a:pt x="0" y="2029"/>
                    </a:cubicBezTo>
                    <a:cubicBezTo>
                      <a:pt x="0" y="3166"/>
                      <a:pt x="914" y="4080"/>
                      <a:pt x="2051" y="4080"/>
                    </a:cubicBezTo>
                    <a:cubicBezTo>
                      <a:pt x="3188" y="4080"/>
                      <a:pt x="4102" y="3166"/>
                      <a:pt x="4102" y="2029"/>
                    </a:cubicBezTo>
                    <a:cubicBezTo>
                      <a:pt x="4102" y="915"/>
                      <a:pt x="3188" y="1"/>
                      <a:pt x="20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0" name="Google Shape;220;p5"/>
            <p:cNvGrpSpPr/>
            <p:nvPr/>
          </p:nvGrpSpPr>
          <p:grpSpPr>
            <a:xfrm>
              <a:off x="432850" y="2003163"/>
              <a:ext cx="175013" cy="27000"/>
              <a:chOff x="5662375" y="212375"/>
              <a:chExt cx="175013" cy="27000"/>
            </a:xfrm>
          </p:grpSpPr>
          <p:sp>
            <p:nvSpPr>
              <p:cNvPr id="221" name="Google Shape;221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5"/>
            <p:cNvGrpSpPr/>
            <p:nvPr/>
          </p:nvGrpSpPr>
          <p:grpSpPr>
            <a:xfrm>
              <a:off x="788100" y="208488"/>
              <a:ext cx="175013" cy="27000"/>
              <a:chOff x="5662375" y="212375"/>
              <a:chExt cx="175013" cy="27000"/>
            </a:xfrm>
          </p:grpSpPr>
          <p:sp>
            <p:nvSpPr>
              <p:cNvPr id="225" name="Google Shape;225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5"/>
            <p:cNvGrpSpPr/>
            <p:nvPr/>
          </p:nvGrpSpPr>
          <p:grpSpPr>
            <a:xfrm>
              <a:off x="8129350" y="4988725"/>
              <a:ext cx="175013" cy="27000"/>
              <a:chOff x="5662375" y="212375"/>
              <a:chExt cx="175013" cy="27000"/>
            </a:xfrm>
          </p:grpSpPr>
          <p:sp>
            <p:nvSpPr>
              <p:cNvPr id="229" name="Google Shape;229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5"/>
            <p:cNvGrpSpPr/>
            <p:nvPr/>
          </p:nvGrpSpPr>
          <p:grpSpPr>
            <a:xfrm>
              <a:off x="8497550" y="3429425"/>
              <a:ext cx="175013" cy="27000"/>
              <a:chOff x="5662375" y="212375"/>
              <a:chExt cx="175013" cy="27000"/>
            </a:xfrm>
          </p:grpSpPr>
          <p:sp>
            <p:nvSpPr>
              <p:cNvPr id="233" name="Google Shape;233;p5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5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5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236" name="Google Shape;236;p5"/>
            <p:cNvCxnSpPr/>
            <p:nvPr/>
          </p:nvCxnSpPr>
          <p:spPr>
            <a:xfrm>
              <a:off x="8407225" y="0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5"/>
            <p:cNvCxnSpPr/>
            <p:nvPr/>
          </p:nvCxnSpPr>
          <p:spPr>
            <a:xfrm>
              <a:off x="718025" y="2985634"/>
              <a:ext cx="0" cy="2160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38" name="Google Shape;238;p5"/>
            <p:cNvSpPr/>
            <p:nvPr/>
          </p:nvSpPr>
          <p:spPr>
            <a:xfrm>
              <a:off x="671825" y="458788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671825" y="3940338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8361025" y="1453500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8361025" y="234875"/>
              <a:ext cx="92400" cy="924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7"/>
          <p:cNvSpPr txBox="1">
            <a:spLocks noGrp="1"/>
          </p:cNvSpPr>
          <p:nvPr>
            <p:ph type="subTitle" idx="1"/>
          </p:nvPr>
        </p:nvSpPr>
        <p:spPr>
          <a:xfrm>
            <a:off x="804672" y="1984248"/>
            <a:ext cx="32919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9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305" name="Google Shape;305;p7"/>
          <p:cNvSpPr txBox="1">
            <a:spLocks noGrp="1"/>
          </p:cNvSpPr>
          <p:nvPr>
            <p:ph type="title"/>
          </p:nvPr>
        </p:nvSpPr>
        <p:spPr>
          <a:xfrm>
            <a:off x="804672" y="3319272"/>
            <a:ext cx="32919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Barlow Semi Condensed Medium"/>
              <a:buNone/>
              <a:defRPr sz="16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cxnSp>
        <p:nvCxnSpPr>
          <p:cNvPr id="306" name="Google Shape;306;p7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7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8" name="Google Shape;308;p7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09" name="Google Shape;309;p7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310" name="Google Shape;310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" name="Google Shape;316;p7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317" name="Google Shape;317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1" name="Google Shape;321;p7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7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7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7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7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" name="Google Shape;327;p7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328" name="Google Shape;328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1" name="Google Shape;331;p7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332" name="Google Shape;332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5" name="Google Shape;335;p7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336" name="Google Shape;336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39" name="Google Shape;339;p7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0" name="Google Shape;340;p7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1" name="Google Shape;341;p7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342" name="Google Shape;342;p7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7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349" name="Google Shape;349;p7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7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354" name="Google Shape;354;p7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8" name="Google Shape;358;p7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359" name="Google Shape;359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7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363" name="Google Shape;363;p7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9"/>
          <p:cNvSpPr txBox="1">
            <a:spLocks noGrp="1"/>
          </p:cNvSpPr>
          <p:nvPr>
            <p:ph type="title"/>
          </p:nvPr>
        </p:nvSpPr>
        <p:spPr>
          <a:xfrm>
            <a:off x="896112" y="2039112"/>
            <a:ext cx="3566100" cy="13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0" name="Google Shape;440;p9"/>
          <p:cNvSpPr txBox="1">
            <a:spLocks noGrp="1"/>
          </p:cNvSpPr>
          <p:nvPr>
            <p:ph type="body" idx="1"/>
          </p:nvPr>
        </p:nvSpPr>
        <p:spPr>
          <a:xfrm>
            <a:off x="4899150" y="821850"/>
            <a:ext cx="3096000" cy="34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●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○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Barlow Semi Condensed"/>
              <a:buChar char="■"/>
              <a:defRPr>
                <a:solidFill>
                  <a:schemeClr val="accent5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441" name="Google Shape;441;p9"/>
          <p:cNvCxnSpPr/>
          <p:nvPr/>
        </p:nvCxnSpPr>
        <p:spPr>
          <a:xfrm>
            <a:off x="1645925" y="523125"/>
            <a:ext cx="1672500" cy="126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2" name="Google Shape;442;p9"/>
          <p:cNvCxnSpPr/>
          <p:nvPr/>
        </p:nvCxnSpPr>
        <p:spPr>
          <a:xfrm rot="10800000" flipH="1">
            <a:off x="803050" y="529675"/>
            <a:ext cx="829500" cy="743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3" name="Google Shape;443;p9"/>
          <p:cNvCxnSpPr/>
          <p:nvPr/>
        </p:nvCxnSpPr>
        <p:spPr>
          <a:xfrm>
            <a:off x="0" y="65200"/>
            <a:ext cx="796500" cy="1188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4" name="Google Shape;444;p9"/>
          <p:cNvGrpSpPr/>
          <p:nvPr/>
        </p:nvGrpSpPr>
        <p:grpSpPr>
          <a:xfrm flipH="1">
            <a:off x="499400" y="959675"/>
            <a:ext cx="581800" cy="582350"/>
            <a:chOff x="8064275" y="887850"/>
            <a:chExt cx="581800" cy="582350"/>
          </a:xfrm>
        </p:grpSpPr>
        <p:sp>
          <p:nvSpPr>
            <p:cNvPr id="445" name="Google Shape;445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9"/>
          <p:cNvGrpSpPr/>
          <p:nvPr/>
        </p:nvGrpSpPr>
        <p:grpSpPr>
          <a:xfrm flipH="1">
            <a:off x="1500400" y="388100"/>
            <a:ext cx="292025" cy="292575"/>
            <a:chOff x="7353050" y="316275"/>
            <a:chExt cx="292025" cy="292575"/>
          </a:xfrm>
        </p:grpSpPr>
        <p:sp>
          <p:nvSpPr>
            <p:cNvPr id="452" name="Google Shape;452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" name="Google Shape;456;p9"/>
          <p:cNvSpPr/>
          <p:nvPr/>
        </p:nvSpPr>
        <p:spPr>
          <a:xfrm flipH="1">
            <a:off x="3166281" y="497632"/>
            <a:ext cx="288614" cy="288337"/>
          </a:xfrm>
          <a:custGeom>
            <a:avLst/>
            <a:gdLst/>
            <a:ahLst/>
            <a:cxnLst/>
            <a:rect l="l" t="t" r="r" b="b"/>
            <a:pathLst>
              <a:path w="22915" h="22893" extrusionOk="0">
                <a:moveTo>
                  <a:pt x="11457" y="0"/>
                </a:moveTo>
                <a:cubicBezTo>
                  <a:pt x="5127" y="0"/>
                  <a:pt x="0" y="5127"/>
                  <a:pt x="0" y="11435"/>
                </a:cubicBezTo>
                <a:cubicBezTo>
                  <a:pt x="0" y="17766"/>
                  <a:pt x="5127" y="22892"/>
                  <a:pt x="11457" y="22892"/>
                </a:cubicBezTo>
                <a:cubicBezTo>
                  <a:pt x="17788" y="22892"/>
                  <a:pt x="22914" y="17766"/>
                  <a:pt x="22914" y="11435"/>
                </a:cubicBezTo>
                <a:cubicBezTo>
                  <a:pt x="22914" y="5127"/>
                  <a:pt x="17788" y="0"/>
                  <a:pt x="1145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9"/>
          <p:cNvSpPr/>
          <p:nvPr/>
        </p:nvSpPr>
        <p:spPr>
          <a:xfrm flipH="1">
            <a:off x="3164039" y="495100"/>
            <a:ext cx="293111" cy="293388"/>
          </a:xfrm>
          <a:custGeom>
            <a:avLst/>
            <a:gdLst/>
            <a:ahLst/>
            <a:cxnLst/>
            <a:rect l="l" t="t" r="r" b="b"/>
            <a:pathLst>
              <a:path w="23272" h="23294" extrusionOk="0">
                <a:moveTo>
                  <a:pt x="11636" y="380"/>
                </a:moveTo>
                <a:cubicBezTo>
                  <a:pt x="14757" y="380"/>
                  <a:pt x="17566" y="1628"/>
                  <a:pt x="19594" y="3679"/>
                </a:cubicBezTo>
                <a:cubicBezTo>
                  <a:pt x="21645" y="5707"/>
                  <a:pt x="22893" y="8538"/>
                  <a:pt x="22893" y="11636"/>
                </a:cubicBezTo>
                <a:cubicBezTo>
                  <a:pt x="22893" y="14757"/>
                  <a:pt x="21645" y="17565"/>
                  <a:pt x="19594" y="19616"/>
                </a:cubicBezTo>
                <a:cubicBezTo>
                  <a:pt x="17566" y="21644"/>
                  <a:pt x="14757" y="22915"/>
                  <a:pt x="11636" y="22915"/>
                </a:cubicBezTo>
                <a:cubicBezTo>
                  <a:pt x="8516" y="22915"/>
                  <a:pt x="5707" y="21644"/>
                  <a:pt x="3657" y="19616"/>
                </a:cubicBezTo>
                <a:cubicBezTo>
                  <a:pt x="1628" y="17565"/>
                  <a:pt x="358" y="14757"/>
                  <a:pt x="358" y="11636"/>
                </a:cubicBezTo>
                <a:cubicBezTo>
                  <a:pt x="358" y="8538"/>
                  <a:pt x="1628" y="5707"/>
                  <a:pt x="3657" y="3679"/>
                </a:cubicBezTo>
                <a:cubicBezTo>
                  <a:pt x="5707" y="1628"/>
                  <a:pt x="8516" y="380"/>
                  <a:pt x="11636" y="380"/>
                </a:cubicBezTo>
                <a:close/>
                <a:moveTo>
                  <a:pt x="11636" y="1"/>
                </a:moveTo>
                <a:cubicBezTo>
                  <a:pt x="5217" y="1"/>
                  <a:pt x="1" y="5217"/>
                  <a:pt x="1" y="11636"/>
                </a:cubicBezTo>
                <a:cubicBezTo>
                  <a:pt x="1" y="18078"/>
                  <a:pt x="5217" y="23294"/>
                  <a:pt x="11636" y="23294"/>
                </a:cubicBezTo>
                <a:cubicBezTo>
                  <a:pt x="18056" y="23294"/>
                  <a:pt x="23272" y="18078"/>
                  <a:pt x="23272" y="11636"/>
                </a:cubicBezTo>
                <a:cubicBezTo>
                  <a:pt x="23272" y="5217"/>
                  <a:pt x="18056" y="1"/>
                  <a:pt x="1163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9"/>
          <p:cNvSpPr/>
          <p:nvPr/>
        </p:nvSpPr>
        <p:spPr>
          <a:xfrm flipH="1">
            <a:off x="3202780" y="534134"/>
            <a:ext cx="215626" cy="215337"/>
          </a:xfrm>
          <a:custGeom>
            <a:avLst/>
            <a:gdLst/>
            <a:ahLst/>
            <a:cxnLst/>
            <a:rect l="l" t="t" r="r" b="b"/>
            <a:pathLst>
              <a:path w="17120" h="17097" extrusionOk="0">
                <a:moveTo>
                  <a:pt x="8560" y="0"/>
                </a:moveTo>
                <a:cubicBezTo>
                  <a:pt x="3835" y="0"/>
                  <a:pt x="1" y="3812"/>
                  <a:pt x="1" y="8537"/>
                </a:cubicBezTo>
                <a:cubicBezTo>
                  <a:pt x="1" y="13263"/>
                  <a:pt x="3835" y="17097"/>
                  <a:pt x="8560" y="17097"/>
                </a:cubicBezTo>
                <a:cubicBezTo>
                  <a:pt x="13286" y="17097"/>
                  <a:pt x="17120" y="13263"/>
                  <a:pt x="17120" y="8537"/>
                </a:cubicBezTo>
                <a:cubicBezTo>
                  <a:pt x="17120" y="3812"/>
                  <a:pt x="13286" y="0"/>
                  <a:pt x="856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9"/>
          <p:cNvSpPr/>
          <p:nvPr/>
        </p:nvSpPr>
        <p:spPr>
          <a:xfrm flipH="1">
            <a:off x="3200525" y="531602"/>
            <a:ext cx="220123" cy="220400"/>
          </a:xfrm>
          <a:custGeom>
            <a:avLst/>
            <a:gdLst/>
            <a:ahLst/>
            <a:cxnLst/>
            <a:rect l="l" t="t" r="r" b="b"/>
            <a:pathLst>
              <a:path w="17477" h="17499" extrusionOk="0">
                <a:moveTo>
                  <a:pt x="8738" y="379"/>
                </a:moveTo>
                <a:cubicBezTo>
                  <a:pt x="11057" y="379"/>
                  <a:pt x="13130" y="1316"/>
                  <a:pt x="14645" y="2831"/>
                </a:cubicBezTo>
                <a:cubicBezTo>
                  <a:pt x="16161" y="4347"/>
                  <a:pt x="17097" y="6442"/>
                  <a:pt x="17097" y="8738"/>
                </a:cubicBezTo>
                <a:cubicBezTo>
                  <a:pt x="17097" y="11056"/>
                  <a:pt x="16161" y="13152"/>
                  <a:pt x="14645" y="14667"/>
                </a:cubicBezTo>
                <a:cubicBezTo>
                  <a:pt x="13130" y="16183"/>
                  <a:pt x="11057" y="17119"/>
                  <a:pt x="8738" y="17119"/>
                </a:cubicBezTo>
                <a:cubicBezTo>
                  <a:pt x="6420" y="17119"/>
                  <a:pt x="4325" y="16183"/>
                  <a:pt x="2809" y="14667"/>
                </a:cubicBezTo>
                <a:cubicBezTo>
                  <a:pt x="1293" y="13152"/>
                  <a:pt x="357" y="11056"/>
                  <a:pt x="357" y="8738"/>
                </a:cubicBezTo>
                <a:cubicBezTo>
                  <a:pt x="357" y="6442"/>
                  <a:pt x="1293" y="4347"/>
                  <a:pt x="2809" y="2831"/>
                </a:cubicBezTo>
                <a:cubicBezTo>
                  <a:pt x="4325" y="1316"/>
                  <a:pt x="6420" y="379"/>
                  <a:pt x="8738" y="379"/>
                </a:cubicBezTo>
                <a:close/>
                <a:moveTo>
                  <a:pt x="8738" y="0"/>
                </a:moveTo>
                <a:cubicBezTo>
                  <a:pt x="3901" y="0"/>
                  <a:pt x="1" y="3924"/>
                  <a:pt x="1" y="8738"/>
                </a:cubicBezTo>
                <a:cubicBezTo>
                  <a:pt x="1" y="13575"/>
                  <a:pt x="3901" y="17498"/>
                  <a:pt x="8738" y="17498"/>
                </a:cubicBezTo>
                <a:cubicBezTo>
                  <a:pt x="13553" y="17498"/>
                  <a:pt x="17476" y="13575"/>
                  <a:pt x="17476" y="8738"/>
                </a:cubicBezTo>
                <a:cubicBezTo>
                  <a:pt x="17476" y="3924"/>
                  <a:pt x="13553" y="0"/>
                  <a:pt x="873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9"/>
          <p:cNvSpPr/>
          <p:nvPr/>
        </p:nvSpPr>
        <p:spPr>
          <a:xfrm flipH="1">
            <a:off x="3242641" y="573709"/>
            <a:ext cx="136177" cy="136177"/>
          </a:xfrm>
          <a:custGeom>
            <a:avLst/>
            <a:gdLst/>
            <a:ahLst/>
            <a:cxnLst/>
            <a:rect l="l" t="t" r="r" b="b"/>
            <a:pathLst>
              <a:path w="10812" h="10812" extrusionOk="0">
                <a:moveTo>
                  <a:pt x="5417" y="1"/>
                </a:moveTo>
                <a:cubicBezTo>
                  <a:pt x="2430" y="1"/>
                  <a:pt x="1" y="2431"/>
                  <a:pt x="1" y="5395"/>
                </a:cubicBezTo>
                <a:cubicBezTo>
                  <a:pt x="1" y="8382"/>
                  <a:pt x="2430" y="10812"/>
                  <a:pt x="5417" y="10812"/>
                </a:cubicBezTo>
                <a:cubicBezTo>
                  <a:pt x="8404" y="10812"/>
                  <a:pt x="10812" y="8382"/>
                  <a:pt x="10812" y="5395"/>
                </a:cubicBezTo>
                <a:cubicBezTo>
                  <a:pt x="10812" y="2431"/>
                  <a:pt x="8404" y="1"/>
                  <a:pt x="541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9"/>
          <p:cNvSpPr/>
          <p:nvPr/>
        </p:nvSpPr>
        <p:spPr>
          <a:xfrm flipH="1">
            <a:off x="3240109" y="571467"/>
            <a:ext cx="140951" cy="140674"/>
          </a:xfrm>
          <a:custGeom>
            <a:avLst/>
            <a:gdLst/>
            <a:ahLst/>
            <a:cxnLst/>
            <a:rect l="l" t="t" r="r" b="b"/>
            <a:pathLst>
              <a:path w="11191" h="11169" extrusionOk="0">
                <a:moveTo>
                  <a:pt x="5595" y="357"/>
                </a:moveTo>
                <a:cubicBezTo>
                  <a:pt x="7044" y="357"/>
                  <a:pt x="8337" y="937"/>
                  <a:pt x="9273" y="1895"/>
                </a:cubicBezTo>
                <a:cubicBezTo>
                  <a:pt x="10232" y="2832"/>
                  <a:pt x="10811" y="4147"/>
                  <a:pt x="10811" y="5573"/>
                </a:cubicBezTo>
                <a:cubicBezTo>
                  <a:pt x="10811" y="7022"/>
                  <a:pt x="10232" y="8337"/>
                  <a:pt x="9273" y="9273"/>
                </a:cubicBezTo>
                <a:cubicBezTo>
                  <a:pt x="8337" y="10210"/>
                  <a:pt x="7044" y="10789"/>
                  <a:pt x="5595" y="10789"/>
                </a:cubicBezTo>
                <a:cubicBezTo>
                  <a:pt x="4147" y="10789"/>
                  <a:pt x="2854" y="10210"/>
                  <a:pt x="1895" y="9273"/>
                </a:cubicBezTo>
                <a:cubicBezTo>
                  <a:pt x="959" y="8337"/>
                  <a:pt x="379" y="7022"/>
                  <a:pt x="379" y="5573"/>
                </a:cubicBezTo>
                <a:cubicBezTo>
                  <a:pt x="379" y="4147"/>
                  <a:pt x="959" y="2832"/>
                  <a:pt x="1895" y="1895"/>
                </a:cubicBezTo>
                <a:cubicBezTo>
                  <a:pt x="2854" y="937"/>
                  <a:pt x="4147" y="357"/>
                  <a:pt x="5595" y="357"/>
                </a:cubicBezTo>
                <a:close/>
                <a:moveTo>
                  <a:pt x="5595" y="1"/>
                </a:moveTo>
                <a:cubicBezTo>
                  <a:pt x="2497" y="1"/>
                  <a:pt x="1" y="2497"/>
                  <a:pt x="1" y="5573"/>
                </a:cubicBezTo>
                <a:cubicBezTo>
                  <a:pt x="1" y="8672"/>
                  <a:pt x="2497" y="11168"/>
                  <a:pt x="5595" y="11168"/>
                </a:cubicBezTo>
                <a:cubicBezTo>
                  <a:pt x="8671" y="11168"/>
                  <a:pt x="11190" y="8672"/>
                  <a:pt x="11190" y="5573"/>
                </a:cubicBezTo>
                <a:cubicBezTo>
                  <a:pt x="11190" y="2497"/>
                  <a:pt x="8671" y="1"/>
                  <a:pt x="55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2" name="Google Shape;462;p9"/>
          <p:cNvGrpSpPr/>
          <p:nvPr/>
        </p:nvGrpSpPr>
        <p:grpSpPr>
          <a:xfrm flipH="1">
            <a:off x="3527112" y="361100"/>
            <a:ext cx="175013" cy="27000"/>
            <a:chOff x="5662375" y="212375"/>
            <a:chExt cx="175013" cy="27000"/>
          </a:xfrm>
        </p:grpSpPr>
        <p:sp>
          <p:nvSpPr>
            <p:cNvPr id="463" name="Google Shape;463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6" name="Google Shape;466;p9"/>
          <p:cNvGrpSpPr/>
          <p:nvPr/>
        </p:nvGrpSpPr>
        <p:grpSpPr>
          <a:xfrm flipH="1">
            <a:off x="480412" y="242700"/>
            <a:ext cx="175013" cy="27000"/>
            <a:chOff x="5662375" y="212375"/>
            <a:chExt cx="175013" cy="27000"/>
          </a:xfrm>
        </p:grpSpPr>
        <p:sp>
          <p:nvSpPr>
            <p:cNvPr id="467" name="Google Shape;467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9"/>
          <p:cNvGrpSpPr/>
          <p:nvPr/>
        </p:nvGrpSpPr>
        <p:grpSpPr>
          <a:xfrm flipH="1">
            <a:off x="901712" y="1653625"/>
            <a:ext cx="175013" cy="27000"/>
            <a:chOff x="5662375" y="212375"/>
            <a:chExt cx="175013" cy="27000"/>
          </a:xfrm>
        </p:grpSpPr>
        <p:sp>
          <p:nvSpPr>
            <p:cNvPr id="471" name="Google Shape;471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74" name="Google Shape;474;p9"/>
          <p:cNvCxnSpPr/>
          <p:nvPr/>
        </p:nvCxnSpPr>
        <p:spPr>
          <a:xfrm>
            <a:off x="791400" y="4212400"/>
            <a:ext cx="1157100" cy="54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9"/>
          <p:cNvCxnSpPr/>
          <p:nvPr/>
        </p:nvCxnSpPr>
        <p:spPr>
          <a:xfrm rot="10800000" flipH="1">
            <a:off x="0" y="4220425"/>
            <a:ext cx="791400" cy="836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6" name="Google Shape;476;p9"/>
          <p:cNvGrpSpPr/>
          <p:nvPr/>
        </p:nvGrpSpPr>
        <p:grpSpPr>
          <a:xfrm rot="10800000">
            <a:off x="499400" y="3940925"/>
            <a:ext cx="581800" cy="582350"/>
            <a:chOff x="8064275" y="887850"/>
            <a:chExt cx="581800" cy="582350"/>
          </a:xfrm>
        </p:grpSpPr>
        <p:sp>
          <p:nvSpPr>
            <p:cNvPr id="477" name="Google Shape;477;p9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3" name="Google Shape;483;p9"/>
          <p:cNvGrpSpPr/>
          <p:nvPr/>
        </p:nvGrpSpPr>
        <p:grpSpPr>
          <a:xfrm rot="10800000">
            <a:off x="1819575" y="4586750"/>
            <a:ext cx="292025" cy="292575"/>
            <a:chOff x="7353050" y="316275"/>
            <a:chExt cx="292025" cy="292575"/>
          </a:xfrm>
        </p:grpSpPr>
        <p:sp>
          <p:nvSpPr>
            <p:cNvPr id="484" name="Google Shape;484;p9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rot="10800000">
            <a:off x="212525" y="4645550"/>
            <a:ext cx="175000" cy="175000"/>
            <a:chOff x="8792300" y="321275"/>
            <a:chExt cx="175000" cy="175000"/>
          </a:xfrm>
        </p:grpSpPr>
        <p:sp>
          <p:nvSpPr>
            <p:cNvPr id="489" name="Google Shape;489;p9"/>
            <p:cNvSpPr/>
            <p:nvPr/>
          </p:nvSpPr>
          <p:spPr>
            <a:xfrm>
              <a:off x="8796750" y="326300"/>
              <a:ext cx="166100" cy="165525"/>
            </a:xfrm>
            <a:custGeom>
              <a:avLst/>
              <a:gdLst/>
              <a:ahLst/>
              <a:cxnLst/>
              <a:rect l="l" t="t" r="r" b="b"/>
              <a:pathLst>
                <a:path w="6644" h="6621" extrusionOk="0">
                  <a:moveTo>
                    <a:pt x="3322" y="0"/>
                  </a:moveTo>
                  <a:cubicBezTo>
                    <a:pt x="1494" y="0"/>
                    <a:pt x="1" y="1471"/>
                    <a:pt x="1" y="3299"/>
                  </a:cubicBezTo>
                  <a:cubicBezTo>
                    <a:pt x="1" y="5127"/>
                    <a:pt x="1494" y="6620"/>
                    <a:pt x="3322" y="6620"/>
                  </a:cubicBezTo>
                  <a:cubicBezTo>
                    <a:pt x="5150" y="6620"/>
                    <a:pt x="6643" y="5127"/>
                    <a:pt x="6643" y="3299"/>
                  </a:cubicBezTo>
                  <a:cubicBezTo>
                    <a:pt x="6643" y="1471"/>
                    <a:pt x="5150" y="0"/>
                    <a:pt x="3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792300" y="321275"/>
              <a:ext cx="175000" cy="175000"/>
            </a:xfrm>
            <a:custGeom>
              <a:avLst/>
              <a:gdLst/>
              <a:ahLst/>
              <a:cxnLst/>
              <a:rect l="l" t="t" r="r" b="b"/>
              <a:pathLst>
                <a:path w="7000" h="7000" extrusionOk="0">
                  <a:moveTo>
                    <a:pt x="3500" y="380"/>
                  </a:moveTo>
                  <a:cubicBezTo>
                    <a:pt x="4369" y="380"/>
                    <a:pt x="5149" y="736"/>
                    <a:pt x="5707" y="1293"/>
                  </a:cubicBezTo>
                  <a:cubicBezTo>
                    <a:pt x="6286" y="1873"/>
                    <a:pt x="6621" y="2653"/>
                    <a:pt x="6621" y="3500"/>
                  </a:cubicBezTo>
                  <a:cubicBezTo>
                    <a:pt x="6621" y="4370"/>
                    <a:pt x="6286" y="5150"/>
                    <a:pt x="5707" y="5729"/>
                  </a:cubicBezTo>
                  <a:cubicBezTo>
                    <a:pt x="5149" y="6286"/>
                    <a:pt x="4369" y="6643"/>
                    <a:pt x="3500" y="6643"/>
                  </a:cubicBezTo>
                  <a:cubicBezTo>
                    <a:pt x="2631" y="6643"/>
                    <a:pt x="1851" y="6286"/>
                    <a:pt x="1293" y="5729"/>
                  </a:cubicBezTo>
                  <a:cubicBezTo>
                    <a:pt x="714" y="5150"/>
                    <a:pt x="379" y="4370"/>
                    <a:pt x="379" y="3500"/>
                  </a:cubicBezTo>
                  <a:cubicBezTo>
                    <a:pt x="379" y="2653"/>
                    <a:pt x="714" y="1873"/>
                    <a:pt x="1293" y="1293"/>
                  </a:cubicBezTo>
                  <a:cubicBezTo>
                    <a:pt x="1851" y="736"/>
                    <a:pt x="2631" y="380"/>
                    <a:pt x="3500" y="380"/>
                  </a:cubicBezTo>
                  <a:close/>
                  <a:moveTo>
                    <a:pt x="3500" y="1"/>
                  </a:moveTo>
                  <a:cubicBezTo>
                    <a:pt x="1561" y="1"/>
                    <a:pt x="0" y="1583"/>
                    <a:pt x="0" y="3500"/>
                  </a:cubicBezTo>
                  <a:cubicBezTo>
                    <a:pt x="0" y="5439"/>
                    <a:pt x="1561" y="7000"/>
                    <a:pt x="3500" y="7000"/>
                  </a:cubicBezTo>
                  <a:cubicBezTo>
                    <a:pt x="5439" y="7000"/>
                    <a:pt x="7000" y="5439"/>
                    <a:pt x="7000" y="3500"/>
                  </a:cubicBezTo>
                  <a:cubicBezTo>
                    <a:pt x="7000" y="1583"/>
                    <a:pt x="5439" y="1"/>
                    <a:pt x="35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833525" y="362525"/>
              <a:ext cx="92550" cy="93075"/>
            </a:xfrm>
            <a:custGeom>
              <a:avLst/>
              <a:gdLst/>
              <a:ahLst/>
              <a:cxnLst/>
              <a:rect l="l" t="t" r="r" b="b"/>
              <a:pathLst>
                <a:path w="3702" h="3723" extrusionOk="0">
                  <a:moveTo>
                    <a:pt x="1851" y="0"/>
                  </a:moveTo>
                  <a:cubicBezTo>
                    <a:pt x="826" y="0"/>
                    <a:pt x="1" y="825"/>
                    <a:pt x="1" y="1850"/>
                  </a:cubicBezTo>
                  <a:cubicBezTo>
                    <a:pt x="1" y="2876"/>
                    <a:pt x="826" y="3723"/>
                    <a:pt x="1851" y="3723"/>
                  </a:cubicBezTo>
                  <a:cubicBezTo>
                    <a:pt x="2876" y="3723"/>
                    <a:pt x="3701" y="2876"/>
                    <a:pt x="3701" y="1850"/>
                  </a:cubicBezTo>
                  <a:cubicBezTo>
                    <a:pt x="3701" y="825"/>
                    <a:pt x="2876" y="0"/>
                    <a:pt x="18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828525" y="358050"/>
              <a:ext cx="102550" cy="102000"/>
            </a:xfrm>
            <a:custGeom>
              <a:avLst/>
              <a:gdLst/>
              <a:ahLst/>
              <a:cxnLst/>
              <a:rect l="l" t="t" r="r" b="b"/>
              <a:pathLst>
                <a:path w="4102" h="4080" extrusionOk="0">
                  <a:moveTo>
                    <a:pt x="2051" y="357"/>
                  </a:moveTo>
                  <a:cubicBezTo>
                    <a:pt x="2519" y="357"/>
                    <a:pt x="2920" y="558"/>
                    <a:pt x="3232" y="848"/>
                  </a:cubicBezTo>
                  <a:cubicBezTo>
                    <a:pt x="3544" y="1160"/>
                    <a:pt x="3723" y="1583"/>
                    <a:pt x="3723" y="2029"/>
                  </a:cubicBezTo>
                  <a:cubicBezTo>
                    <a:pt x="3723" y="2497"/>
                    <a:pt x="3544" y="2921"/>
                    <a:pt x="3232" y="3211"/>
                  </a:cubicBezTo>
                  <a:cubicBezTo>
                    <a:pt x="2920" y="3523"/>
                    <a:pt x="2519" y="3701"/>
                    <a:pt x="2051" y="3701"/>
                  </a:cubicBezTo>
                  <a:cubicBezTo>
                    <a:pt x="1583" y="3701"/>
                    <a:pt x="1182" y="3523"/>
                    <a:pt x="870" y="3211"/>
                  </a:cubicBezTo>
                  <a:cubicBezTo>
                    <a:pt x="558" y="2921"/>
                    <a:pt x="379" y="2497"/>
                    <a:pt x="379" y="2029"/>
                  </a:cubicBezTo>
                  <a:cubicBezTo>
                    <a:pt x="379" y="1583"/>
                    <a:pt x="558" y="1160"/>
                    <a:pt x="870" y="848"/>
                  </a:cubicBezTo>
                  <a:cubicBezTo>
                    <a:pt x="1182" y="558"/>
                    <a:pt x="1583" y="357"/>
                    <a:pt x="2051" y="357"/>
                  </a:cubicBezTo>
                  <a:close/>
                  <a:moveTo>
                    <a:pt x="2051" y="1"/>
                  </a:moveTo>
                  <a:cubicBezTo>
                    <a:pt x="914" y="1"/>
                    <a:pt x="0" y="915"/>
                    <a:pt x="0" y="2029"/>
                  </a:cubicBezTo>
                  <a:cubicBezTo>
                    <a:pt x="0" y="3166"/>
                    <a:pt x="914" y="4080"/>
                    <a:pt x="2051" y="4080"/>
                  </a:cubicBezTo>
                  <a:cubicBezTo>
                    <a:pt x="3188" y="4080"/>
                    <a:pt x="4102" y="3166"/>
                    <a:pt x="4102" y="2029"/>
                  </a:cubicBezTo>
                  <a:cubicBezTo>
                    <a:pt x="4102" y="915"/>
                    <a:pt x="3188" y="1"/>
                    <a:pt x="20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3" name="Google Shape;493;p9"/>
          <p:cNvGrpSpPr/>
          <p:nvPr/>
        </p:nvGrpSpPr>
        <p:grpSpPr>
          <a:xfrm rot="10800000">
            <a:off x="480412" y="4852325"/>
            <a:ext cx="175013" cy="27000"/>
            <a:chOff x="5662375" y="212375"/>
            <a:chExt cx="175013" cy="27000"/>
          </a:xfrm>
        </p:grpSpPr>
        <p:sp>
          <p:nvSpPr>
            <p:cNvPr id="494" name="Google Shape;494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7" name="Google Shape;497;p9"/>
          <p:cNvGrpSpPr/>
          <p:nvPr/>
        </p:nvGrpSpPr>
        <p:grpSpPr>
          <a:xfrm rot="10800000">
            <a:off x="1054112" y="3898600"/>
            <a:ext cx="175013" cy="27000"/>
            <a:chOff x="5662375" y="212375"/>
            <a:chExt cx="175013" cy="27000"/>
          </a:xfrm>
        </p:grpSpPr>
        <p:sp>
          <p:nvSpPr>
            <p:cNvPr id="498" name="Google Shape;498;p9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3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5" name="Google Shape;625;p13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6" name="Google Shape;626;p13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7" name="Google Shape;627;p13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28" name="Google Shape;628;p13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29" name="Google Shape;629;p13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0" name="Google Shape;630;p13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1" name="Google Shape;631;p13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32" name="Google Shape;632;p13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33" name="Google Shape;633;p13"/>
          <p:cNvSpPr txBox="1">
            <a:spLocks noGrp="1"/>
          </p:cNvSpPr>
          <p:nvPr>
            <p:ph type="title" idx="9" hasCustomPrompt="1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4" name="Google Shape;634;p13"/>
          <p:cNvSpPr txBox="1">
            <a:spLocks noGrp="1"/>
          </p:cNvSpPr>
          <p:nvPr>
            <p:ph type="title" idx="13" hasCustomPrompt="1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5" name="Google Shape;635;p13"/>
          <p:cNvSpPr txBox="1">
            <a:spLocks noGrp="1"/>
          </p:cNvSpPr>
          <p:nvPr>
            <p:ph type="title" idx="14" hasCustomPrompt="1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6" name="Google Shape;636;p13"/>
          <p:cNvSpPr txBox="1">
            <a:spLocks noGrp="1"/>
          </p:cNvSpPr>
          <p:nvPr>
            <p:ph type="title" idx="15" hasCustomPrompt="1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of text">
  <p:cSld name="CUSTOM_2"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5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15"/>
          <p:cNvSpPr txBox="1">
            <a:spLocks noGrp="1"/>
          </p:cNvSpPr>
          <p:nvPr>
            <p:ph type="subTitle" idx="1"/>
          </p:nvPr>
        </p:nvSpPr>
        <p:spPr>
          <a:xfrm>
            <a:off x="1709928" y="1545336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68" name="Google Shape;668;p15"/>
          <p:cNvSpPr txBox="1">
            <a:spLocks noGrp="1"/>
          </p:cNvSpPr>
          <p:nvPr>
            <p:ph type="subTitle" idx="2"/>
          </p:nvPr>
        </p:nvSpPr>
        <p:spPr>
          <a:xfrm>
            <a:off x="1709928" y="1938528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69" name="Google Shape;669;p15"/>
          <p:cNvSpPr txBox="1">
            <a:spLocks noGrp="1"/>
          </p:cNvSpPr>
          <p:nvPr>
            <p:ph type="subTitle" idx="3"/>
          </p:nvPr>
        </p:nvSpPr>
        <p:spPr>
          <a:xfrm>
            <a:off x="5468112" y="1545336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0" name="Google Shape;670;p15"/>
          <p:cNvSpPr txBox="1">
            <a:spLocks noGrp="1"/>
          </p:cNvSpPr>
          <p:nvPr>
            <p:ph type="subTitle" idx="4"/>
          </p:nvPr>
        </p:nvSpPr>
        <p:spPr>
          <a:xfrm>
            <a:off x="5468112" y="1938528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1" name="Google Shape;671;p15"/>
          <p:cNvSpPr txBox="1">
            <a:spLocks noGrp="1"/>
          </p:cNvSpPr>
          <p:nvPr>
            <p:ph type="subTitle" idx="5"/>
          </p:nvPr>
        </p:nvSpPr>
        <p:spPr>
          <a:xfrm>
            <a:off x="2825496" y="3200400"/>
            <a:ext cx="19452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2" name="Google Shape;672;p15"/>
          <p:cNvSpPr txBox="1">
            <a:spLocks noGrp="1"/>
          </p:cNvSpPr>
          <p:nvPr>
            <p:ph type="subTitle" idx="6"/>
          </p:nvPr>
        </p:nvSpPr>
        <p:spPr>
          <a:xfrm>
            <a:off x="2825496" y="3593592"/>
            <a:ext cx="19452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673" name="Google Shape;673;p15"/>
          <p:cNvSpPr txBox="1">
            <a:spLocks noGrp="1"/>
          </p:cNvSpPr>
          <p:nvPr>
            <p:ph type="subTitle" idx="7"/>
          </p:nvPr>
        </p:nvSpPr>
        <p:spPr>
          <a:xfrm>
            <a:off x="6464808" y="3200400"/>
            <a:ext cx="19935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endParaRPr/>
          </a:p>
        </p:txBody>
      </p:sp>
      <p:sp>
        <p:nvSpPr>
          <p:cNvPr id="674" name="Google Shape;674;p15"/>
          <p:cNvSpPr txBox="1">
            <a:spLocks noGrp="1"/>
          </p:cNvSpPr>
          <p:nvPr>
            <p:ph type="subTitle" idx="8"/>
          </p:nvPr>
        </p:nvSpPr>
        <p:spPr>
          <a:xfrm>
            <a:off x="6464808" y="3593592"/>
            <a:ext cx="19935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cxnSp>
        <p:nvCxnSpPr>
          <p:cNvPr id="675" name="Google Shape;675;p15"/>
          <p:cNvCxnSpPr/>
          <p:nvPr/>
        </p:nvCxnSpPr>
        <p:spPr>
          <a:xfrm rot="10800000">
            <a:off x="8109000" y="501275"/>
            <a:ext cx="737700" cy="73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6" name="Google Shape;676;p15"/>
          <p:cNvCxnSpPr/>
          <p:nvPr/>
        </p:nvCxnSpPr>
        <p:spPr>
          <a:xfrm>
            <a:off x="582475" y="282188"/>
            <a:ext cx="1212900" cy="422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7" name="Google Shape;677;p15"/>
          <p:cNvCxnSpPr/>
          <p:nvPr/>
        </p:nvCxnSpPr>
        <p:spPr>
          <a:xfrm rot="10800000" flipH="1">
            <a:off x="0" y="274188"/>
            <a:ext cx="582600" cy="65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78" name="Google Shape;678;p15"/>
          <p:cNvGrpSpPr/>
          <p:nvPr/>
        </p:nvGrpSpPr>
        <p:grpSpPr>
          <a:xfrm flipH="1">
            <a:off x="423750" y="125363"/>
            <a:ext cx="292025" cy="292575"/>
            <a:chOff x="7353050" y="316275"/>
            <a:chExt cx="292025" cy="292575"/>
          </a:xfrm>
        </p:grpSpPr>
        <p:sp>
          <p:nvSpPr>
            <p:cNvPr id="679" name="Google Shape;679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15"/>
          <p:cNvGrpSpPr/>
          <p:nvPr/>
        </p:nvGrpSpPr>
        <p:grpSpPr>
          <a:xfrm>
            <a:off x="1638739" y="558163"/>
            <a:ext cx="293111" cy="293388"/>
            <a:chOff x="3164039" y="430875"/>
            <a:chExt cx="293111" cy="293388"/>
          </a:xfrm>
        </p:grpSpPr>
        <p:sp>
          <p:nvSpPr>
            <p:cNvPr id="684" name="Google Shape;684;p15"/>
            <p:cNvSpPr/>
            <p:nvPr/>
          </p:nvSpPr>
          <p:spPr>
            <a:xfrm flipH="1">
              <a:off x="3166281" y="433407"/>
              <a:ext cx="288614" cy="288337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5"/>
            <p:cNvSpPr/>
            <p:nvPr/>
          </p:nvSpPr>
          <p:spPr>
            <a:xfrm flipH="1">
              <a:off x="3164039" y="430875"/>
              <a:ext cx="293111" cy="293388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5"/>
            <p:cNvSpPr/>
            <p:nvPr/>
          </p:nvSpPr>
          <p:spPr>
            <a:xfrm flipH="1">
              <a:off x="3202780" y="469909"/>
              <a:ext cx="215626" cy="215337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5"/>
            <p:cNvSpPr/>
            <p:nvPr/>
          </p:nvSpPr>
          <p:spPr>
            <a:xfrm flipH="1">
              <a:off x="3200525" y="467377"/>
              <a:ext cx="220123" cy="220400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5"/>
            <p:cNvSpPr/>
            <p:nvPr/>
          </p:nvSpPr>
          <p:spPr>
            <a:xfrm flipH="1">
              <a:off x="3242641" y="509484"/>
              <a:ext cx="136177" cy="136177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5"/>
            <p:cNvSpPr/>
            <p:nvPr/>
          </p:nvSpPr>
          <p:spPr>
            <a:xfrm flipH="1">
              <a:off x="3240109" y="507242"/>
              <a:ext cx="140951" cy="140674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0" name="Google Shape;690;p15"/>
          <p:cNvGrpSpPr/>
          <p:nvPr/>
        </p:nvGrpSpPr>
        <p:grpSpPr>
          <a:xfrm>
            <a:off x="1591750" y="362600"/>
            <a:ext cx="175013" cy="27000"/>
            <a:chOff x="5662375" y="212375"/>
            <a:chExt cx="175013" cy="27000"/>
          </a:xfrm>
        </p:grpSpPr>
        <p:sp>
          <p:nvSpPr>
            <p:cNvPr id="691" name="Google Shape;691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4" name="Google Shape;694;p15"/>
          <p:cNvCxnSpPr/>
          <p:nvPr/>
        </p:nvCxnSpPr>
        <p:spPr>
          <a:xfrm flipH="1">
            <a:off x="8151325" y="6875"/>
            <a:ext cx="1002600" cy="49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15"/>
          <p:cNvGrpSpPr/>
          <p:nvPr/>
        </p:nvGrpSpPr>
        <p:grpSpPr>
          <a:xfrm>
            <a:off x="7823875" y="202375"/>
            <a:ext cx="581800" cy="582350"/>
            <a:chOff x="8064275" y="887850"/>
            <a:chExt cx="581800" cy="582350"/>
          </a:xfrm>
        </p:grpSpPr>
        <p:sp>
          <p:nvSpPr>
            <p:cNvPr id="696" name="Google Shape;696;p15"/>
            <p:cNvSpPr/>
            <p:nvPr/>
          </p:nvSpPr>
          <p:spPr>
            <a:xfrm>
              <a:off x="8068750" y="892875"/>
              <a:ext cx="572875" cy="572325"/>
            </a:xfrm>
            <a:custGeom>
              <a:avLst/>
              <a:gdLst/>
              <a:ahLst/>
              <a:cxnLst/>
              <a:rect l="l" t="t" r="r" b="b"/>
              <a:pathLst>
                <a:path w="22915" h="22893" extrusionOk="0">
                  <a:moveTo>
                    <a:pt x="11457" y="0"/>
                  </a:moveTo>
                  <a:cubicBezTo>
                    <a:pt x="5127" y="0"/>
                    <a:pt x="0" y="5127"/>
                    <a:pt x="0" y="11435"/>
                  </a:cubicBezTo>
                  <a:cubicBezTo>
                    <a:pt x="0" y="17766"/>
                    <a:pt x="5127" y="22892"/>
                    <a:pt x="11457" y="22892"/>
                  </a:cubicBezTo>
                  <a:cubicBezTo>
                    <a:pt x="17788" y="22892"/>
                    <a:pt x="22914" y="17766"/>
                    <a:pt x="22914" y="11435"/>
                  </a:cubicBezTo>
                  <a:cubicBezTo>
                    <a:pt x="22914" y="5127"/>
                    <a:pt x="17788" y="0"/>
                    <a:pt x="114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5"/>
            <p:cNvSpPr/>
            <p:nvPr/>
          </p:nvSpPr>
          <p:spPr>
            <a:xfrm>
              <a:off x="8064275" y="887850"/>
              <a:ext cx="581800" cy="582350"/>
            </a:xfrm>
            <a:custGeom>
              <a:avLst/>
              <a:gdLst/>
              <a:ahLst/>
              <a:cxnLst/>
              <a:rect l="l" t="t" r="r" b="b"/>
              <a:pathLst>
                <a:path w="23272" h="23294" extrusionOk="0">
                  <a:moveTo>
                    <a:pt x="11636" y="380"/>
                  </a:moveTo>
                  <a:cubicBezTo>
                    <a:pt x="14757" y="380"/>
                    <a:pt x="17566" y="1628"/>
                    <a:pt x="19594" y="3679"/>
                  </a:cubicBezTo>
                  <a:cubicBezTo>
                    <a:pt x="21645" y="5707"/>
                    <a:pt x="22893" y="8538"/>
                    <a:pt x="22893" y="11636"/>
                  </a:cubicBezTo>
                  <a:cubicBezTo>
                    <a:pt x="22893" y="14757"/>
                    <a:pt x="21645" y="17565"/>
                    <a:pt x="19594" y="19616"/>
                  </a:cubicBezTo>
                  <a:cubicBezTo>
                    <a:pt x="17566" y="21644"/>
                    <a:pt x="14757" y="22915"/>
                    <a:pt x="11636" y="22915"/>
                  </a:cubicBezTo>
                  <a:cubicBezTo>
                    <a:pt x="8516" y="22915"/>
                    <a:pt x="5707" y="21644"/>
                    <a:pt x="3657" y="19616"/>
                  </a:cubicBezTo>
                  <a:cubicBezTo>
                    <a:pt x="1628" y="17565"/>
                    <a:pt x="358" y="14757"/>
                    <a:pt x="358" y="11636"/>
                  </a:cubicBezTo>
                  <a:cubicBezTo>
                    <a:pt x="358" y="8538"/>
                    <a:pt x="1628" y="5707"/>
                    <a:pt x="3657" y="3679"/>
                  </a:cubicBezTo>
                  <a:cubicBezTo>
                    <a:pt x="5707" y="1628"/>
                    <a:pt x="8516" y="380"/>
                    <a:pt x="11636" y="380"/>
                  </a:cubicBezTo>
                  <a:close/>
                  <a:moveTo>
                    <a:pt x="11636" y="1"/>
                  </a:moveTo>
                  <a:cubicBezTo>
                    <a:pt x="5217" y="1"/>
                    <a:pt x="1" y="5217"/>
                    <a:pt x="1" y="11636"/>
                  </a:cubicBezTo>
                  <a:cubicBezTo>
                    <a:pt x="1" y="18078"/>
                    <a:pt x="5217" y="23294"/>
                    <a:pt x="11636" y="23294"/>
                  </a:cubicBezTo>
                  <a:cubicBezTo>
                    <a:pt x="18056" y="23294"/>
                    <a:pt x="23272" y="18078"/>
                    <a:pt x="23272" y="11636"/>
                  </a:cubicBezTo>
                  <a:cubicBezTo>
                    <a:pt x="23272" y="5217"/>
                    <a:pt x="18056" y="1"/>
                    <a:pt x="116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5"/>
            <p:cNvSpPr/>
            <p:nvPr/>
          </p:nvSpPr>
          <p:spPr>
            <a:xfrm>
              <a:off x="8141175" y="965325"/>
              <a:ext cx="428000" cy="427425"/>
            </a:xfrm>
            <a:custGeom>
              <a:avLst/>
              <a:gdLst/>
              <a:ahLst/>
              <a:cxnLst/>
              <a:rect l="l" t="t" r="r" b="b"/>
              <a:pathLst>
                <a:path w="17120" h="17097" extrusionOk="0">
                  <a:moveTo>
                    <a:pt x="8560" y="0"/>
                  </a:moveTo>
                  <a:cubicBezTo>
                    <a:pt x="3835" y="0"/>
                    <a:pt x="1" y="3812"/>
                    <a:pt x="1" y="8537"/>
                  </a:cubicBezTo>
                  <a:cubicBezTo>
                    <a:pt x="1" y="13263"/>
                    <a:pt x="3835" y="17097"/>
                    <a:pt x="8560" y="17097"/>
                  </a:cubicBezTo>
                  <a:cubicBezTo>
                    <a:pt x="13286" y="17097"/>
                    <a:pt x="17120" y="13263"/>
                    <a:pt x="17120" y="8537"/>
                  </a:cubicBezTo>
                  <a:cubicBezTo>
                    <a:pt x="17120" y="3812"/>
                    <a:pt x="13286" y="0"/>
                    <a:pt x="85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5"/>
            <p:cNvSpPr/>
            <p:nvPr/>
          </p:nvSpPr>
          <p:spPr>
            <a:xfrm>
              <a:off x="8136725" y="960300"/>
              <a:ext cx="436925" cy="437475"/>
            </a:xfrm>
            <a:custGeom>
              <a:avLst/>
              <a:gdLst/>
              <a:ahLst/>
              <a:cxnLst/>
              <a:rect l="l" t="t" r="r" b="b"/>
              <a:pathLst>
                <a:path w="17477" h="17499" extrusionOk="0">
                  <a:moveTo>
                    <a:pt x="8738" y="379"/>
                  </a:moveTo>
                  <a:cubicBezTo>
                    <a:pt x="11057" y="379"/>
                    <a:pt x="13130" y="1316"/>
                    <a:pt x="14645" y="2831"/>
                  </a:cubicBezTo>
                  <a:cubicBezTo>
                    <a:pt x="16161" y="4347"/>
                    <a:pt x="17097" y="6442"/>
                    <a:pt x="17097" y="8738"/>
                  </a:cubicBezTo>
                  <a:cubicBezTo>
                    <a:pt x="17097" y="11056"/>
                    <a:pt x="16161" y="13152"/>
                    <a:pt x="14645" y="14667"/>
                  </a:cubicBezTo>
                  <a:cubicBezTo>
                    <a:pt x="13130" y="16183"/>
                    <a:pt x="11057" y="17119"/>
                    <a:pt x="8738" y="17119"/>
                  </a:cubicBezTo>
                  <a:cubicBezTo>
                    <a:pt x="6420" y="17119"/>
                    <a:pt x="4325" y="16183"/>
                    <a:pt x="2809" y="14667"/>
                  </a:cubicBezTo>
                  <a:cubicBezTo>
                    <a:pt x="1293" y="13152"/>
                    <a:pt x="357" y="11056"/>
                    <a:pt x="357" y="8738"/>
                  </a:cubicBezTo>
                  <a:cubicBezTo>
                    <a:pt x="357" y="6442"/>
                    <a:pt x="1293" y="4347"/>
                    <a:pt x="2809" y="2831"/>
                  </a:cubicBezTo>
                  <a:cubicBezTo>
                    <a:pt x="4325" y="1316"/>
                    <a:pt x="6420" y="379"/>
                    <a:pt x="8738" y="379"/>
                  </a:cubicBezTo>
                  <a:close/>
                  <a:moveTo>
                    <a:pt x="8738" y="0"/>
                  </a:moveTo>
                  <a:cubicBezTo>
                    <a:pt x="3901" y="0"/>
                    <a:pt x="1" y="3924"/>
                    <a:pt x="1" y="8738"/>
                  </a:cubicBezTo>
                  <a:cubicBezTo>
                    <a:pt x="1" y="13575"/>
                    <a:pt x="3901" y="17498"/>
                    <a:pt x="8738" y="17498"/>
                  </a:cubicBezTo>
                  <a:cubicBezTo>
                    <a:pt x="13553" y="17498"/>
                    <a:pt x="17476" y="13575"/>
                    <a:pt x="17476" y="8738"/>
                  </a:cubicBezTo>
                  <a:cubicBezTo>
                    <a:pt x="17476" y="3924"/>
                    <a:pt x="13553" y="0"/>
                    <a:pt x="87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5"/>
            <p:cNvSpPr/>
            <p:nvPr/>
          </p:nvSpPr>
          <p:spPr>
            <a:xfrm>
              <a:off x="8219750" y="1043875"/>
              <a:ext cx="270300" cy="270300"/>
            </a:xfrm>
            <a:custGeom>
              <a:avLst/>
              <a:gdLst/>
              <a:ahLst/>
              <a:cxnLst/>
              <a:rect l="l" t="t" r="r" b="b"/>
              <a:pathLst>
                <a:path w="10812" h="10812" extrusionOk="0">
                  <a:moveTo>
                    <a:pt x="5417" y="1"/>
                  </a:moveTo>
                  <a:cubicBezTo>
                    <a:pt x="2430" y="1"/>
                    <a:pt x="1" y="2431"/>
                    <a:pt x="1" y="5395"/>
                  </a:cubicBezTo>
                  <a:cubicBezTo>
                    <a:pt x="1" y="8382"/>
                    <a:pt x="2430" y="10812"/>
                    <a:pt x="5417" y="10812"/>
                  </a:cubicBezTo>
                  <a:cubicBezTo>
                    <a:pt x="8404" y="10812"/>
                    <a:pt x="10812" y="8382"/>
                    <a:pt x="10812" y="5395"/>
                  </a:cubicBezTo>
                  <a:cubicBezTo>
                    <a:pt x="10812" y="2431"/>
                    <a:pt x="8404" y="1"/>
                    <a:pt x="54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5"/>
            <p:cNvSpPr/>
            <p:nvPr/>
          </p:nvSpPr>
          <p:spPr>
            <a:xfrm>
              <a:off x="8215300" y="1039425"/>
              <a:ext cx="279775" cy="279225"/>
            </a:xfrm>
            <a:custGeom>
              <a:avLst/>
              <a:gdLst/>
              <a:ahLst/>
              <a:cxnLst/>
              <a:rect l="l" t="t" r="r" b="b"/>
              <a:pathLst>
                <a:path w="11191" h="11169" extrusionOk="0">
                  <a:moveTo>
                    <a:pt x="5595" y="357"/>
                  </a:moveTo>
                  <a:cubicBezTo>
                    <a:pt x="7044" y="357"/>
                    <a:pt x="8337" y="937"/>
                    <a:pt x="9273" y="1895"/>
                  </a:cubicBezTo>
                  <a:cubicBezTo>
                    <a:pt x="10232" y="2832"/>
                    <a:pt x="10811" y="4147"/>
                    <a:pt x="10811" y="5573"/>
                  </a:cubicBezTo>
                  <a:cubicBezTo>
                    <a:pt x="10811" y="7022"/>
                    <a:pt x="10232" y="8337"/>
                    <a:pt x="9273" y="9273"/>
                  </a:cubicBezTo>
                  <a:cubicBezTo>
                    <a:pt x="8337" y="10210"/>
                    <a:pt x="7044" y="10789"/>
                    <a:pt x="5595" y="10789"/>
                  </a:cubicBezTo>
                  <a:cubicBezTo>
                    <a:pt x="4147" y="10789"/>
                    <a:pt x="2854" y="10210"/>
                    <a:pt x="1895" y="9273"/>
                  </a:cubicBezTo>
                  <a:cubicBezTo>
                    <a:pt x="959" y="8337"/>
                    <a:pt x="379" y="7022"/>
                    <a:pt x="379" y="5573"/>
                  </a:cubicBezTo>
                  <a:cubicBezTo>
                    <a:pt x="379" y="4147"/>
                    <a:pt x="959" y="2832"/>
                    <a:pt x="1895" y="1895"/>
                  </a:cubicBezTo>
                  <a:cubicBezTo>
                    <a:pt x="2854" y="937"/>
                    <a:pt x="4147" y="357"/>
                    <a:pt x="5595" y="357"/>
                  </a:cubicBezTo>
                  <a:close/>
                  <a:moveTo>
                    <a:pt x="5595" y="1"/>
                  </a:moveTo>
                  <a:cubicBezTo>
                    <a:pt x="2497" y="1"/>
                    <a:pt x="1" y="2497"/>
                    <a:pt x="1" y="5573"/>
                  </a:cubicBezTo>
                  <a:cubicBezTo>
                    <a:pt x="1" y="8672"/>
                    <a:pt x="2497" y="11168"/>
                    <a:pt x="5595" y="11168"/>
                  </a:cubicBezTo>
                  <a:cubicBezTo>
                    <a:pt x="8671" y="11168"/>
                    <a:pt x="11190" y="8672"/>
                    <a:pt x="11190" y="5573"/>
                  </a:cubicBezTo>
                  <a:cubicBezTo>
                    <a:pt x="11190" y="2497"/>
                    <a:pt x="8671" y="1"/>
                    <a:pt x="55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15"/>
          <p:cNvGrpSpPr/>
          <p:nvPr/>
        </p:nvGrpSpPr>
        <p:grpSpPr>
          <a:xfrm flipH="1">
            <a:off x="8698650" y="1117488"/>
            <a:ext cx="292025" cy="292575"/>
            <a:chOff x="7353050" y="316275"/>
            <a:chExt cx="292025" cy="292575"/>
          </a:xfrm>
        </p:grpSpPr>
        <p:sp>
          <p:nvSpPr>
            <p:cNvPr id="703" name="Google Shape;703;p15"/>
            <p:cNvSpPr/>
            <p:nvPr/>
          </p:nvSpPr>
          <p:spPr>
            <a:xfrm>
              <a:off x="7358075" y="321275"/>
              <a:ext cx="282550" cy="282550"/>
            </a:xfrm>
            <a:custGeom>
              <a:avLst/>
              <a:gdLst/>
              <a:ahLst/>
              <a:cxnLst/>
              <a:rect l="l" t="t" r="r" b="b"/>
              <a:pathLst>
                <a:path w="11302" h="11302" extrusionOk="0">
                  <a:moveTo>
                    <a:pt x="5640" y="1"/>
                  </a:moveTo>
                  <a:cubicBezTo>
                    <a:pt x="2519" y="1"/>
                    <a:pt x="0" y="2520"/>
                    <a:pt x="0" y="5640"/>
                  </a:cubicBezTo>
                  <a:cubicBezTo>
                    <a:pt x="0" y="8783"/>
                    <a:pt x="2519" y="11302"/>
                    <a:pt x="5640" y="11302"/>
                  </a:cubicBezTo>
                  <a:cubicBezTo>
                    <a:pt x="8783" y="11302"/>
                    <a:pt x="11301" y="8783"/>
                    <a:pt x="11301" y="5640"/>
                  </a:cubicBezTo>
                  <a:cubicBezTo>
                    <a:pt x="11301" y="2520"/>
                    <a:pt x="8783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5"/>
            <p:cNvSpPr/>
            <p:nvPr/>
          </p:nvSpPr>
          <p:spPr>
            <a:xfrm>
              <a:off x="7353050" y="316275"/>
              <a:ext cx="292025" cy="292575"/>
            </a:xfrm>
            <a:custGeom>
              <a:avLst/>
              <a:gdLst/>
              <a:ahLst/>
              <a:cxnLst/>
              <a:rect l="l" t="t" r="r" b="b"/>
              <a:pathLst>
                <a:path w="11681" h="11703" extrusionOk="0">
                  <a:moveTo>
                    <a:pt x="5841" y="379"/>
                  </a:moveTo>
                  <a:cubicBezTo>
                    <a:pt x="7356" y="379"/>
                    <a:pt x="8716" y="981"/>
                    <a:pt x="9719" y="1984"/>
                  </a:cubicBezTo>
                  <a:cubicBezTo>
                    <a:pt x="10700" y="2965"/>
                    <a:pt x="11324" y="4347"/>
                    <a:pt x="11324" y="5840"/>
                  </a:cubicBezTo>
                  <a:cubicBezTo>
                    <a:pt x="11324" y="7356"/>
                    <a:pt x="10700" y="8738"/>
                    <a:pt x="9719" y="9719"/>
                  </a:cubicBezTo>
                  <a:cubicBezTo>
                    <a:pt x="8716" y="10699"/>
                    <a:pt x="7356" y="11324"/>
                    <a:pt x="5841" y="11324"/>
                  </a:cubicBezTo>
                  <a:cubicBezTo>
                    <a:pt x="4347" y="11324"/>
                    <a:pt x="2965" y="10699"/>
                    <a:pt x="1984" y="9719"/>
                  </a:cubicBezTo>
                  <a:cubicBezTo>
                    <a:pt x="981" y="8738"/>
                    <a:pt x="380" y="7356"/>
                    <a:pt x="380" y="5840"/>
                  </a:cubicBezTo>
                  <a:cubicBezTo>
                    <a:pt x="380" y="4347"/>
                    <a:pt x="981" y="2965"/>
                    <a:pt x="1984" y="1984"/>
                  </a:cubicBezTo>
                  <a:cubicBezTo>
                    <a:pt x="2965" y="981"/>
                    <a:pt x="4347" y="379"/>
                    <a:pt x="5841" y="379"/>
                  </a:cubicBezTo>
                  <a:close/>
                  <a:moveTo>
                    <a:pt x="5841" y="0"/>
                  </a:moveTo>
                  <a:cubicBezTo>
                    <a:pt x="2631" y="0"/>
                    <a:pt x="1" y="2630"/>
                    <a:pt x="1" y="5840"/>
                  </a:cubicBezTo>
                  <a:cubicBezTo>
                    <a:pt x="1" y="9072"/>
                    <a:pt x="2631" y="11703"/>
                    <a:pt x="5841" y="11703"/>
                  </a:cubicBezTo>
                  <a:cubicBezTo>
                    <a:pt x="9073" y="11703"/>
                    <a:pt x="11681" y="9072"/>
                    <a:pt x="11681" y="5840"/>
                  </a:cubicBezTo>
                  <a:cubicBezTo>
                    <a:pt x="11681" y="2630"/>
                    <a:pt x="9073" y="0"/>
                    <a:pt x="5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5"/>
            <p:cNvSpPr/>
            <p:nvPr/>
          </p:nvSpPr>
          <p:spPr>
            <a:xfrm>
              <a:off x="7419925" y="383125"/>
              <a:ext cx="158275" cy="158300"/>
            </a:xfrm>
            <a:custGeom>
              <a:avLst/>
              <a:gdLst/>
              <a:ahLst/>
              <a:cxnLst/>
              <a:rect l="l" t="t" r="r" b="b"/>
              <a:pathLst>
                <a:path w="6331" h="6332" extrusionOk="0">
                  <a:moveTo>
                    <a:pt x="3166" y="1"/>
                  </a:moveTo>
                  <a:cubicBezTo>
                    <a:pt x="1427" y="1"/>
                    <a:pt x="0" y="1428"/>
                    <a:pt x="0" y="3166"/>
                  </a:cubicBezTo>
                  <a:cubicBezTo>
                    <a:pt x="0" y="4927"/>
                    <a:pt x="1427" y="6331"/>
                    <a:pt x="3166" y="6331"/>
                  </a:cubicBezTo>
                  <a:cubicBezTo>
                    <a:pt x="4927" y="6331"/>
                    <a:pt x="6331" y="4927"/>
                    <a:pt x="6331" y="3166"/>
                  </a:cubicBezTo>
                  <a:cubicBezTo>
                    <a:pt x="6331" y="1428"/>
                    <a:pt x="4927" y="1"/>
                    <a:pt x="31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7415475" y="378675"/>
              <a:ext cx="167750" cy="167775"/>
            </a:xfrm>
            <a:custGeom>
              <a:avLst/>
              <a:gdLst/>
              <a:ahLst/>
              <a:cxnLst/>
              <a:rect l="l" t="t" r="r" b="b"/>
              <a:pathLst>
                <a:path w="6710" h="6711" extrusionOk="0">
                  <a:moveTo>
                    <a:pt x="3344" y="380"/>
                  </a:moveTo>
                  <a:cubicBezTo>
                    <a:pt x="4168" y="380"/>
                    <a:pt x="4926" y="714"/>
                    <a:pt x="5461" y="1249"/>
                  </a:cubicBezTo>
                  <a:cubicBezTo>
                    <a:pt x="5996" y="1784"/>
                    <a:pt x="6330" y="2519"/>
                    <a:pt x="6330" y="3344"/>
                  </a:cubicBezTo>
                  <a:cubicBezTo>
                    <a:pt x="6330" y="4169"/>
                    <a:pt x="5996" y="4927"/>
                    <a:pt x="5461" y="5462"/>
                  </a:cubicBezTo>
                  <a:cubicBezTo>
                    <a:pt x="4926" y="5997"/>
                    <a:pt x="4168" y="6331"/>
                    <a:pt x="3344" y="6331"/>
                  </a:cubicBezTo>
                  <a:cubicBezTo>
                    <a:pt x="2519" y="6331"/>
                    <a:pt x="1783" y="5997"/>
                    <a:pt x="1248" y="5462"/>
                  </a:cubicBezTo>
                  <a:cubicBezTo>
                    <a:pt x="713" y="4927"/>
                    <a:pt x="379" y="4169"/>
                    <a:pt x="379" y="3344"/>
                  </a:cubicBezTo>
                  <a:cubicBezTo>
                    <a:pt x="379" y="2519"/>
                    <a:pt x="713" y="1784"/>
                    <a:pt x="1248" y="1249"/>
                  </a:cubicBezTo>
                  <a:cubicBezTo>
                    <a:pt x="1783" y="714"/>
                    <a:pt x="2519" y="380"/>
                    <a:pt x="3344" y="380"/>
                  </a:cubicBezTo>
                  <a:close/>
                  <a:moveTo>
                    <a:pt x="3344" y="1"/>
                  </a:moveTo>
                  <a:cubicBezTo>
                    <a:pt x="1494" y="1"/>
                    <a:pt x="0" y="1494"/>
                    <a:pt x="0" y="3344"/>
                  </a:cubicBezTo>
                  <a:cubicBezTo>
                    <a:pt x="0" y="5194"/>
                    <a:pt x="1494" y="6710"/>
                    <a:pt x="3344" y="6710"/>
                  </a:cubicBezTo>
                  <a:cubicBezTo>
                    <a:pt x="5194" y="6710"/>
                    <a:pt x="6709" y="5194"/>
                    <a:pt x="6709" y="3344"/>
                  </a:cubicBezTo>
                  <a:cubicBezTo>
                    <a:pt x="6709" y="1494"/>
                    <a:pt x="5194" y="1"/>
                    <a:pt x="33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15"/>
          <p:cNvGrpSpPr/>
          <p:nvPr/>
        </p:nvGrpSpPr>
        <p:grpSpPr>
          <a:xfrm>
            <a:off x="8678350" y="1581800"/>
            <a:ext cx="175013" cy="27000"/>
            <a:chOff x="5662375" y="212375"/>
            <a:chExt cx="175013" cy="27000"/>
          </a:xfrm>
        </p:grpSpPr>
        <p:sp>
          <p:nvSpPr>
            <p:cNvPr id="708" name="Google Shape;708;p15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5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750" y="526925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8" r:id="rId7"/>
    <p:sldLayoutId id="2147483659" r:id="rId8"/>
    <p:sldLayoutId id="2147483661" r:id="rId9"/>
    <p:sldLayoutId id="2147483662" r:id="rId10"/>
    <p:sldLayoutId id="2147483665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6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3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5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7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1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" name="Google Shape;1690;p35"/>
          <p:cNvGrpSpPr/>
          <p:nvPr/>
        </p:nvGrpSpPr>
        <p:grpSpPr>
          <a:xfrm>
            <a:off x="303210" y="959719"/>
            <a:ext cx="5343540" cy="4183680"/>
            <a:chOff x="469775" y="238125"/>
            <a:chExt cx="6679425" cy="5229600"/>
          </a:xfrm>
        </p:grpSpPr>
        <p:sp>
          <p:nvSpPr>
            <p:cNvPr id="1691" name="Google Shape;1691;p35"/>
            <p:cNvSpPr/>
            <p:nvPr/>
          </p:nvSpPr>
          <p:spPr>
            <a:xfrm>
              <a:off x="830950" y="238200"/>
              <a:ext cx="6001825" cy="5109175"/>
            </a:xfrm>
            <a:custGeom>
              <a:avLst/>
              <a:gdLst/>
              <a:ahLst/>
              <a:cxnLst/>
              <a:rect l="l" t="t" r="r" b="b"/>
              <a:pathLst>
                <a:path w="240073" h="204367" extrusionOk="0">
                  <a:moveTo>
                    <a:pt x="98444" y="0"/>
                  </a:moveTo>
                  <a:cubicBezTo>
                    <a:pt x="66611" y="0"/>
                    <a:pt x="32985" y="23173"/>
                    <a:pt x="18273" y="58560"/>
                  </a:cubicBezTo>
                  <a:cubicBezTo>
                    <a:pt x="0" y="102473"/>
                    <a:pt x="9686" y="134990"/>
                    <a:pt x="9686" y="134990"/>
                  </a:cubicBezTo>
                  <a:cubicBezTo>
                    <a:pt x="9686" y="134990"/>
                    <a:pt x="19372" y="174100"/>
                    <a:pt x="57750" y="192861"/>
                  </a:cubicBezTo>
                  <a:cubicBezTo>
                    <a:pt x="75386" y="201502"/>
                    <a:pt x="94579" y="204367"/>
                    <a:pt x="113787" y="204367"/>
                  </a:cubicBezTo>
                  <a:cubicBezTo>
                    <a:pt x="136375" y="204367"/>
                    <a:pt x="158984" y="200405"/>
                    <a:pt x="179108" y="197216"/>
                  </a:cubicBezTo>
                  <a:cubicBezTo>
                    <a:pt x="216346" y="191315"/>
                    <a:pt x="240073" y="163925"/>
                    <a:pt x="237549" y="131408"/>
                  </a:cubicBezTo>
                  <a:cubicBezTo>
                    <a:pt x="235026" y="98851"/>
                    <a:pt x="204951" y="96002"/>
                    <a:pt x="182038" y="63525"/>
                  </a:cubicBezTo>
                  <a:cubicBezTo>
                    <a:pt x="159085" y="31090"/>
                    <a:pt x="157905" y="18962"/>
                    <a:pt x="120952" y="4230"/>
                  </a:cubicBezTo>
                  <a:cubicBezTo>
                    <a:pt x="113750" y="1358"/>
                    <a:pt x="106150" y="0"/>
                    <a:pt x="984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5"/>
            <p:cNvSpPr/>
            <p:nvPr/>
          </p:nvSpPr>
          <p:spPr>
            <a:xfrm>
              <a:off x="1009000" y="238125"/>
              <a:ext cx="5764775" cy="5102425"/>
            </a:xfrm>
            <a:custGeom>
              <a:avLst/>
              <a:gdLst/>
              <a:ahLst/>
              <a:cxnLst/>
              <a:rect l="l" t="t" r="r" b="b"/>
              <a:pathLst>
                <a:path w="230591" h="204097" extrusionOk="0">
                  <a:moveTo>
                    <a:pt x="87011" y="99545"/>
                  </a:moveTo>
                  <a:cubicBezTo>
                    <a:pt x="86604" y="100766"/>
                    <a:pt x="86115" y="101947"/>
                    <a:pt x="85708" y="103005"/>
                  </a:cubicBezTo>
                  <a:lnTo>
                    <a:pt x="120749" y="103005"/>
                  </a:lnTo>
                  <a:cubicBezTo>
                    <a:pt x="120830" y="103005"/>
                    <a:pt x="120911" y="103045"/>
                    <a:pt x="120993" y="103086"/>
                  </a:cubicBezTo>
                  <a:cubicBezTo>
                    <a:pt x="121034" y="103167"/>
                    <a:pt x="121074" y="103249"/>
                    <a:pt x="121074" y="103330"/>
                  </a:cubicBezTo>
                  <a:lnTo>
                    <a:pt x="121074" y="156766"/>
                  </a:lnTo>
                  <a:cubicBezTo>
                    <a:pt x="121074" y="156847"/>
                    <a:pt x="121034" y="156928"/>
                    <a:pt x="120993" y="157010"/>
                  </a:cubicBezTo>
                  <a:cubicBezTo>
                    <a:pt x="120911" y="157051"/>
                    <a:pt x="120830" y="157091"/>
                    <a:pt x="120749" y="157091"/>
                  </a:cubicBezTo>
                  <a:lnTo>
                    <a:pt x="89697" y="157091"/>
                  </a:lnTo>
                  <a:cubicBezTo>
                    <a:pt x="90470" y="159940"/>
                    <a:pt x="91284" y="162870"/>
                    <a:pt x="92057" y="165556"/>
                  </a:cubicBezTo>
                  <a:cubicBezTo>
                    <a:pt x="92993" y="165068"/>
                    <a:pt x="93807" y="164783"/>
                    <a:pt x="94580" y="164254"/>
                  </a:cubicBezTo>
                  <a:cubicBezTo>
                    <a:pt x="95110" y="163888"/>
                    <a:pt x="95598" y="163806"/>
                    <a:pt x="96046" y="163806"/>
                  </a:cubicBezTo>
                  <a:cubicBezTo>
                    <a:pt x="96493" y="163806"/>
                    <a:pt x="96859" y="163888"/>
                    <a:pt x="97104" y="164010"/>
                  </a:cubicBezTo>
                  <a:cubicBezTo>
                    <a:pt x="97389" y="163725"/>
                    <a:pt x="98040" y="163237"/>
                    <a:pt x="98894" y="162992"/>
                  </a:cubicBezTo>
                  <a:lnTo>
                    <a:pt x="99139" y="162992"/>
                  </a:lnTo>
                  <a:cubicBezTo>
                    <a:pt x="99546" y="162992"/>
                    <a:pt x="99871" y="163155"/>
                    <a:pt x="100156" y="163359"/>
                  </a:cubicBezTo>
                  <a:cubicBezTo>
                    <a:pt x="100441" y="163603"/>
                    <a:pt x="100726" y="163888"/>
                    <a:pt x="100970" y="164173"/>
                  </a:cubicBezTo>
                  <a:cubicBezTo>
                    <a:pt x="101255" y="164498"/>
                    <a:pt x="101458" y="164824"/>
                    <a:pt x="101621" y="165027"/>
                  </a:cubicBezTo>
                  <a:cubicBezTo>
                    <a:pt x="101906" y="164946"/>
                    <a:pt x="102435" y="164783"/>
                    <a:pt x="103290" y="164702"/>
                  </a:cubicBezTo>
                  <a:lnTo>
                    <a:pt x="103656" y="164702"/>
                  </a:lnTo>
                  <a:cubicBezTo>
                    <a:pt x="105040" y="164702"/>
                    <a:pt x="106586" y="165353"/>
                    <a:pt x="107726" y="166207"/>
                  </a:cubicBezTo>
                  <a:cubicBezTo>
                    <a:pt x="108133" y="166533"/>
                    <a:pt x="108295" y="166940"/>
                    <a:pt x="108295" y="167347"/>
                  </a:cubicBezTo>
                  <a:cubicBezTo>
                    <a:pt x="108295" y="167428"/>
                    <a:pt x="108295" y="167510"/>
                    <a:pt x="108255" y="167591"/>
                  </a:cubicBezTo>
                  <a:lnTo>
                    <a:pt x="121725" y="167591"/>
                  </a:lnTo>
                  <a:cubicBezTo>
                    <a:pt x="121929" y="167306"/>
                    <a:pt x="122132" y="167062"/>
                    <a:pt x="122377" y="166859"/>
                  </a:cubicBezTo>
                  <a:cubicBezTo>
                    <a:pt x="122946" y="166248"/>
                    <a:pt x="123557" y="165963"/>
                    <a:pt x="124167" y="165963"/>
                  </a:cubicBezTo>
                  <a:cubicBezTo>
                    <a:pt x="124330" y="165963"/>
                    <a:pt x="124493" y="166004"/>
                    <a:pt x="124656" y="166045"/>
                  </a:cubicBezTo>
                  <a:cubicBezTo>
                    <a:pt x="125510" y="166207"/>
                    <a:pt x="126243" y="166248"/>
                    <a:pt x="126528" y="166289"/>
                  </a:cubicBezTo>
                  <a:lnTo>
                    <a:pt x="126568" y="166289"/>
                  </a:lnTo>
                  <a:cubicBezTo>
                    <a:pt x="127016" y="166045"/>
                    <a:pt x="129051" y="164824"/>
                    <a:pt x="130638" y="164091"/>
                  </a:cubicBezTo>
                  <a:cubicBezTo>
                    <a:pt x="131208" y="163806"/>
                    <a:pt x="131737" y="163603"/>
                    <a:pt x="132103" y="163521"/>
                  </a:cubicBezTo>
                  <a:lnTo>
                    <a:pt x="132347" y="163521"/>
                  </a:lnTo>
                  <a:cubicBezTo>
                    <a:pt x="132795" y="163521"/>
                    <a:pt x="133243" y="163725"/>
                    <a:pt x="133690" y="164010"/>
                  </a:cubicBezTo>
                  <a:cubicBezTo>
                    <a:pt x="134138" y="164295"/>
                    <a:pt x="134586" y="164661"/>
                    <a:pt x="134993" y="165068"/>
                  </a:cubicBezTo>
                  <a:cubicBezTo>
                    <a:pt x="135685" y="165719"/>
                    <a:pt x="136254" y="166370"/>
                    <a:pt x="136376" y="166492"/>
                  </a:cubicBezTo>
                  <a:cubicBezTo>
                    <a:pt x="136498" y="166614"/>
                    <a:pt x="137068" y="167062"/>
                    <a:pt x="137719" y="167591"/>
                  </a:cubicBezTo>
                  <a:lnTo>
                    <a:pt x="176056" y="167591"/>
                  </a:lnTo>
                  <a:lnTo>
                    <a:pt x="176056" y="99545"/>
                  </a:lnTo>
                  <a:close/>
                  <a:moveTo>
                    <a:pt x="88801" y="89371"/>
                  </a:moveTo>
                  <a:cubicBezTo>
                    <a:pt x="89086" y="89982"/>
                    <a:pt x="89331" y="90714"/>
                    <a:pt x="89331" y="91569"/>
                  </a:cubicBezTo>
                  <a:cubicBezTo>
                    <a:pt x="89331" y="92016"/>
                    <a:pt x="89208" y="92708"/>
                    <a:pt x="88964" y="93563"/>
                  </a:cubicBezTo>
                  <a:cubicBezTo>
                    <a:pt x="88761" y="94418"/>
                    <a:pt x="88435" y="95435"/>
                    <a:pt x="88069" y="96534"/>
                  </a:cubicBezTo>
                  <a:cubicBezTo>
                    <a:pt x="87825" y="97307"/>
                    <a:pt x="87540" y="98080"/>
                    <a:pt x="87296" y="98854"/>
                  </a:cubicBezTo>
                  <a:lnTo>
                    <a:pt x="176748" y="98854"/>
                  </a:lnTo>
                  <a:lnTo>
                    <a:pt x="176748" y="167591"/>
                  </a:lnTo>
                  <a:lnTo>
                    <a:pt x="185009" y="167591"/>
                  </a:lnTo>
                  <a:lnTo>
                    <a:pt x="185009" y="89371"/>
                  </a:lnTo>
                  <a:close/>
                  <a:moveTo>
                    <a:pt x="91365" y="0"/>
                  </a:moveTo>
                  <a:cubicBezTo>
                    <a:pt x="59500" y="0"/>
                    <a:pt x="25884" y="23157"/>
                    <a:pt x="11151" y="58563"/>
                  </a:cubicBezTo>
                  <a:cubicBezTo>
                    <a:pt x="2279" y="79889"/>
                    <a:pt x="0" y="98528"/>
                    <a:pt x="0" y="112080"/>
                  </a:cubicBezTo>
                  <a:cubicBezTo>
                    <a:pt x="0" y="126406"/>
                    <a:pt x="2564" y="134993"/>
                    <a:pt x="2564" y="134993"/>
                  </a:cubicBezTo>
                  <a:cubicBezTo>
                    <a:pt x="2564" y="134993"/>
                    <a:pt x="7896" y="156481"/>
                    <a:pt x="26250" y="175242"/>
                  </a:cubicBezTo>
                  <a:cubicBezTo>
                    <a:pt x="26657" y="171783"/>
                    <a:pt x="27064" y="168039"/>
                    <a:pt x="27430" y="164254"/>
                  </a:cubicBezTo>
                  <a:cubicBezTo>
                    <a:pt x="28692" y="152167"/>
                    <a:pt x="29872" y="139795"/>
                    <a:pt x="29994" y="136417"/>
                  </a:cubicBezTo>
                  <a:cubicBezTo>
                    <a:pt x="30157" y="132999"/>
                    <a:pt x="30320" y="129092"/>
                    <a:pt x="31215" y="125388"/>
                  </a:cubicBezTo>
                  <a:cubicBezTo>
                    <a:pt x="32110" y="121725"/>
                    <a:pt x="33738" y="118266"/>
                    <a:pt x="36831" y="115824"/>
                  </a:cubicBezTo>
                  <a:cubicBezTo>
                    <a:pt x="41186" y="112406"/>
                    <a:pt x="46680" y="108539"/>
                    <a:pt x="49447" y="106627"/>
                  </a:cubicBezTo>
                  <a:lnTo>
                    <a:pt x="52662" y="101255"/>
                  </a:lnTo>
                  <a:cubicBezTo>
                    <a:pt x="52662" y="101255"/>
                    <a:pt x="52988" y="101173"/>
                    <a:pt x="53680" y="101173"/>
                  </a:cubicBezTo>
                  <a:cubicBezTo>
                    <a:pt x="54250" y="101173"/>
                    <a:pt x="55104" y="101255"/>
                    <a:pt x="56203" y="101458"/>
                  </a:cubicBezTo>
                  <a:cubicBezTo>
                    <a:pt x="56285" y="101295"/>
                    <a:pt x="56407" y="101173"/>
                    <a:pt x="56529" y="100970"/>
                  </a:cubicBezTo>
                  <a:cubicBezTo>
                    <a:pt x="57343" y="99790"/>
                    <a:pt x="58319" y="98162"/>
                    <a:pt x="58889" y="96290"/>
                  </a:cubicBezTo>
                  <a:cubicBezTo>
                    <a:pt x="59174" y="95435"/>
                    <a:pt x="59296" y="94418"/>
                    <a:pt x="59296" y="93359"/>
                  </a:cubicBezTo>
                  <a:cubicBezTo>
                    <a:pt x="59296" y="90551"/>
                    <a:pt x="58482" y="87621"/>
                    <a:pt x="58279" y="86929"/>
                  </a:cubicBezTo>
                  <a:cubicBezTo>
                    <a:pt x="58238" y="86848"/>
                    <a:pt x="58238" y="86807"/>
                    <a:pt x="58238" y="86807"/>
                  </a:cubicBezTo>
                  <a:lnTo>
                    <a:pt x="58238" y="86726"/>
                  </a:lnTo>
                  <a:cubicBezTo>
                    <a:pt x="58238" y="86726"/>
                    <a:pt x="58034" y="85423"/>
                    <a:pt x="58034" y="83551"/>
                  </a:cubicBezTo>
                  <a:cubicBezTo>
                    <a:pt x="58034" y="81354"/>
                    <a:pt x="58279" y="78383"/>
                    <a:pt x="59255" y="75534"/>
                  </a:cubicBezTo>
                  <a:cubicBezTo>
                    <a:pt x="60232" y="72726"/>
                    <a:pt x="61941" y="70081"/>
                    <a:pt x="64994" y="68656"/>
                  </a:cubicBezTo>
                  <a:cubicBezTo>
                    <a:pt x="68290" y="67110"/>
                    <a:pt x="72156" y="66540"/>
                    <a:pt x="75778" y="66540"/>
                  </a:cubicBezTo>
                  <a:cubicBezTo>
                    <a:pt x="80052" y="66540"/>
                    <a:pt x="83999" y="67354"/>
                    <a:pt x="86238" y="68290"/>
                  </a:cubicBezTo>
                  <a:cubicBezTo>
                    <a:pt x="87011" y="68575"/>
                    <a:pt x="87581" y="68900"/>
                    <a:pt x="87947" y="69267"/>
                  </a:cubicBezTo>
                  <a:cubicBezTo>
                    <a:pt x="89005" y="70325"/>
                    <a:pt x="89493" y="71871"/>
                    <a:pt x="89738" y="73133"/>
                  </a:cubicBezTo>
                  <a:cubicBezTo>
                    <a:pt x="89982" y="74313"/>
                    <a:pt x="90022" y="75290"/>
                    <a:pt x="90022" y="75412"/>
                  </a:cubicBezTo>
                  <a:cubicBezTo>
                    <a:pt x="90022" y="75493"/>
                    <a:pt x="90063" y="76226"/>
                    <a:pt x="90063" y="77203"/>
                  </a:cubicBezTo>
                  <a:cubicBezTo>
                    <a:pt x="90063" y="78017"/>
                    <a:pt x="90022" y="78953"/>
                    <a:pt x="89941" y="79889"/>
                  </a:cubicBezTo>
                  <a:cubicBezTo>
                    <a:pt x="89860" y="80865"/>
                    <a:pt x="89697" y="81761"/>
                    <a:pt x="89453" y="82493"/>
                  </a:cubicBezTo>
                  <a:cubicBezTo>
                    <a:pt x="89046" y="83633"/>
                    <a:pt x="88598" y="84528"/>
                    <a:pt x="88232" y="85301"/>
                  </a:cubicBezTo>
                  <a:cubicBezTo>
                    <a:pt x="87865" y="86075"/>
                    <a:pt x="87621" y="86685"/>
                    <a:pt x="87662" y="87092"/>
                  </a:cubicBezTo>
                  <a:cubicBezTo>
                    <a:pt x="87662" y="87255"/>
                    <a:pt x="87703" y="87499"/>
                    <a:pt x="87865" y="87784"/>
                  </a:cubicBezTo>
                  <a:cubicBezTo>
                    <a:pt x="88028" y="88028"/>
                    <a:pt x="88191" y="88354"/>
                    <a:pt x="88395" y="88679"/>
                  </a:cubicBezTo>
                  <a:lnTo>
                    <a:pt x="185701" y="88679"/>
                  </a:lnTo>
                  <a:lnTo>
                    <a:pt x="185701" y="167591"/>
                  </a:lnTo>
                  <a:lnTo>
                    <a:pt x="218300" y="167591"/>
                  </a:lnTo>
                  <a:cubicBezTo>
                    <a:pt x="218462" y="167591"/>
                    <a:pt x="218584" y="167713"/>
                    <a:pt x="218625" y="167835"/>
                  </a:cubicBezTo>
                  <a:cubicBezTo>
                    <a:pt x="218625" y="167876"/>
                    <a:pt x="218625" y="167917"/>
                    <a:pt x="218625" y="167957"/>
                  </a:cubicBezTo>
                  <a:lnTo>
                    <a:pt x="218625" y="169382"/>
                  </a:lnTo>
                  <a:cubicBezTo>
                    <a:pt x="218625" y="169504"/>
                    <a:pt x="218584" y="169585"/>
                    <a:pt x="218503" y="169667"/>
                  </a:cubicBezTo>
                  <a:lnTo>
                    <a:pt x="190829" y="190911"/>
                  </a:lnTo>
                  <a:cubicBezTo>
                    <a:pt x="190788" y="190992"/>
                    <a:pt x="190707" y="190992"/>
                    <a:pt x="190626" y="190992"/>
                  </a:cubicBezTo>
                  <a:lnTo>
                    <a:pt x="185701" y="190992"/>
                  </a:lnTo>
                  <a:lnTo>
                    <a:pt x="185701" y="193882"/>
                  </a:lnTo>
                  <a:cubicBezTo>
                    <a:pt x="213294" y="184684"/>
                    <a:pt x="230590" y="162423"/>
                    <a:pt x="230590" y="136132"/>
                  </a:cubicBezTo>
                  <a:cubicBezTo>
                    <a:pt x="230590" y="134545"/>
                    <a:pt x="230549" y="132999"/>
                    <a:pt x="230427" y="131411"/>
                  </a:cubicBezTo>
                  <a:cubicBezTo>
                    <a:pt x="227904" y="98854"/>
                    <a:pt x="197829" y="96005"/>
                    <a:pt x="174916" y="63528"/>
                  </a:cubicBezTo>
                  <a:cubicBezTo>
                    <a:pt x="151963" y="31093"/>
                    <a:pt x="150783" y="18965"/>
                    <a:pt x="113830" y="4233"/>
                  </a:cubicBezTo>
                  <a:cubicBezTo>
                    <a:pt x="106667" y="1343"/>
                    <a:pt x="99057" y="0"/>
                    <a:pt x="91365" y="0"/>
                  </a:cubicBezTo>
                  <a:close/>
                  <a:moveTo>
                    <a:pt x="176748" y="190992"/>
                  </a:moveTo>
                  <a:lnTo>
                    <a:pt x="176748" y="196323"/>
                  </a:lnTo>
                  <a:cubicBezTo>
                    <a:pt x="179597" y="195713"/>
                    <a:pt x="182364" y="194980"/>
                    <a:pt x="185009" y="194126"/>
                  </a:cubicBezTo>
                  <a:lnTo>
                    <a:pt x="185009" y="190992"/>
                  </a:lnTo>
                  <a:close/>
                  <a:moveTo>
                    <a:pt x="75697" y="190992"/>
                  </a:moveTo>
                  <a:cubicBezTo>
                    <a:pt x="75697" y="191643"/>
                    <a:pt x="75575" y="192172"/>
                    <a:pt x="75371" y="192620"/>
                  </a:cubicBezTo>
                  <a:cubicBezTo>
                    <a:pt x="75331" y="192701"/>
                    <a:pt x="75290" y="192783"/>
                    <a:pt x="75209" y="192905"/>
                  </a:cubicBezTo>
                  <a:lnTo>
                    <a:pt x="76226" y="197056"/>
                  </a:lnTo>
                  <a:cubicBezTo>
                    <a:pt x="76674" y="197137"/>
                    <a:pt x="77813" y="197259"/>
                    <a:pt x="79360" y="197422"/>
                  </a:cubicBezTo>
                  <a:lnTo>
                    <a:pt x="79360" y="190992"/>
                  </a:lnTo>
                  <a:close/>
                  <a:moveTo>
                    <a:pt x="80052" y="190992"/>
                  </a:moveTo>
                  <a:lnTo>
                    <a:pt x="80052" y="197504"/>
                  </a:lnTo>
                  <a:cubicBezTo>
                    <a:pt x="81679" y="197707"/>
                    <a:pt x="83714" y="197951"/>
                    <a:pt x="85953" y="198236"/>
                  </a:cubicBezTo>
                  <a:cubicBezTo>
                    <a:pt x="85179" y="196730"/>
                    <a:pt x="83836" y="194166"/>
                    <a:pt x="82209" y="190992"/>
                  </a:cubicBezTo>
                  <a:close/>
                  <a:moveTo>
                    <a:pt x="110656" y="190992"/>
                  </a:moveTo>
                  <a:cubicBezTo>
                    <a:pt x="106749" y="193800"/>
                    <a:pt x="101784" y="197300"/>
                    <a:pt x="98121" y="199783"/>
                  </a:cubicBezTo>
                  <a:cubicBezTo>
                    <a:pt x="104144" y="200597"/>
                    <a:pt x="109679" y="201411"/>
                    <a:pt x="112162" y="202021"/>
                  </a:cubicBezTo>
                  <a:cubicBezTo>
                    <a:pt x="114074" y="202469"/>
                    <a:pt x="115824" y="203242"/>
                    <a:pt x="117412" y="204097"/>
                  </a:cubicBezTo>
                  <a:cubicBezTo>
                    <a:pt x="136336" y="203120"/>
                    <a:pt x="155056" y="199905"/>
                    <a:pt x="171986" y="197219"/>
                  </a:cubicBezTo>
                  <a:cubicBezTo>
                    <a:pt x="173370" y="197015"/>
                    <a:pt x="174713" y="196771"/>
                    <a:pt x="176056" y="196486"/>
                  </a:cubicBezTo>
                  <a:lnTo>
                    <a:pt x="176056" y="19099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5"/>
            <p:cNvSpPr/>
            <p:nvPr/>
          </p:nvSpPr>
          <p:spPr>
            <a:xfrm>
              <a:off x="6155150" y="3211050"/>
              <a:ext cx="888225" cy="2247525"/>
            </a:xfrm>
            <a:custGeom>
              <a:avLst/>
              <a:gdLst/>
              <a:ahLst/>
              <a:cxnLst/>
              <a:rect l="l" t="t" r="r" b="b"/>
              <a:pathLst>
                <a:path w="35529" h="89901" extrusionOk="0">
                  <a:moveTo>
                    <a:pt x="7122" y="6430"/>
                  </a:moveTo>
                  <a:cubicBezTo>
                    <a:pt x="8221" y="11843"/>
                    <a:pt x="12698" y="13959"/>
                    <a:pt x="12779" y="13959"/>
                  </a:cubicBezTo>
                  <a:lnTo>
                    <a:pt x="12576" y="14407"/>
                  </a:lnTo>
                  <a:cubicBezTo>
                    <a:pt x="12535" y="14366"/>
                    <a:pt x="7814" y="12169"/>
                    <a:pt x="6675" y="6512"/>
                  </a:cubicBezTo>
                  <a:lnTo>
                    <a:pt x="7122" y="6430"/>
                  </a:lnTo>
                  <a:close/>
                  <a:moveTo>
                    <a:pt x="18314" y="31785"/>
                  </a:moveTo>
                  <a:lnTo>
                    <a:pt x="18314" y="31785"/>
                  </a:lnTo>
                  <a:cubicBezTo>
                    <a:pt x="18311" y="31785"/>
                    <a:pt x="18308" y="31785"/>
                    <a:pt x="18306" y="31785"/>
                  </a:cubicBezTo>
                  <a:lnTo>
                    <a:pt x="18306" y="31785"/>
                  </a:lnTo>
                  <a:cubicBezTo>
                    <a:pt x="18309" y="31787"/>
                    <a:pt x="18312" y="31788"/>
                    <a:pt x="18315" y="31789"/>
                  </a:cubicBezTo>
                  <a:lnTo>
                    <a:pt x="18315" y="31789"/>
                  </a:lnTo>
                  <a:cubicBezTo>
                    <a:pt x="18315" y="31788"/>
                    <a:pt x="18314" y="31786"/>
                    <a:pt x="18314" y="31785"/>
                  </a:cubicBezTo>
                  <a:close/>
                  <a:moveTo>
                    <a:pt x="6919" y="39599"/>
                  </a:moveTo>
                  <a:cubicBezTo>
                    <a:pt x="10012" y="45622"/>
                    <a:pt x="17012" y="48267"/>
                    <a:pt x="17093" y="48267"/>
                  </a:cubicBezTo>
                  <a:lnTo>
                    <a:pt x="16930" y="48715"/>
                  </a:lnTo>
                  <a:cubicBezTo>
                    <a:pt x="16849" y="48674"/>
                    <a:pt x="9686" y="45988"/>
                    <a:pt x="6512" y="39843"/>
                  </a:cubicBezTo>
                  <a:lnTo>
                    <a:pt x="6919" y="39599"/>
                  </a:lnTo>
                  <a:close/>
                  <a:moveTo>
                    <a:pt x="31052" y="0"/>
                  </a:moveTo>
                  <a:cubicBezTo>
                    <a:pt x="31052" y="0"/>
                    <a:pt x="29913" y="2930"/>
                    <a:pt x="27878" y="6512"/>
                  </a:cubicBezTo>
                  <a:cubicBezTo>
                    <a:pt x="25843" y="10134"/>
                    <a:pt x="19535" y="15750"/>
                    <a:pt x="18395" y="21855"/>
                  </a:cubicBezTo>
                  <a:cubicBezTo>
                    <a:pt x="18110" y="23564"/>
                    <a:pt x="17988" y="25110"/>
                    <a:pt x="17988" y="26453"/>
                  </a:cubicBezTo>
                  <a:cubicBezTo>
                    <a:pt x="16930" y="22913"/>
                    <a:pt x="15628" y="19576"/>
                    <a:pt x="14326" y="16483"/>
                  </a:cubicBezTo>
                  <a:cubicBezTo>
                    <a:pt x="13959" y="15669"/>
                    <a:pt x="13674" y="14733"/>
                    <a:pt x="13430" y="13797"/>
                  </a:cubicBezTo>
                  <a:lnTo>
                    <a:pt x="13227" y="13675"/>
                  </a:lnTo>
                  <a:cubicBezTo>
                    <a:pt x="13268" y="13634"/>
                    <a:pt x="17337" y="6756"/>
                    <a:pt x="17337" y="4803"/>
                  </a:cubicBezTo>
                  <a:lnTo>
                    <a:pt x="17785" y="4803"/>
                  </a:lnTo>
                  <a:cubicBezTo>
                    <a:pt x="17785" y="6634"/>
                    <a:pt x="14692" y="12087"/>
                    <a:pt x="13837" y="13552"/>
                  </a:cubicBezTo>
                  <a:cubicBezTo>
                    <a:pt x="15262" y="12698"/>
                    <a:pt x="17581" y="10948"/>
                    <a:pt x="18436" y="8262"/>
                  </a:cubicBezTo>
                  <a:cubicBezTo>
                    <a:pt x="19738" y="4233"/>
                    <a:pt x="17826" y="570"/>
                    <a:pt x="17826" y="570"/>
                  </a:cubicBezTo>
                  <a:cubicBezTo>
                    <a:pt x="17826" y="570"/>
                    <a:pt x="14366" y="5617"/>
                    <a:pt x="13430" y="8832"/>
                  </a:cubicBezTo>
                  <a:cubicBezTo>
                    <a:pt x="12861" y="10866"/>
                    <a:pt x="12698" y="12454"/>
                    <a:pt x="12657" y="13349"/>
                  </a:cubicBezTo>
                  <a:cubicBezTo>
                    <a:pt x="12006" y="11680"/>
                    <a:pt x="10988" y="9401"/>
                    <a:pt x="9849" y="7896"/>
                  </a:cubicBezTo>
                  <a:cubicBezTo>
                    <a:pt x="7814" y="5169"/>
                    <a:pt x="6471" y="1140"/>
                    <a:pt x="6471" y="1140"/>
                  </a:cubicBezTo>
                  <a:cubicBezTo>
                    <a:pt x="6471" y="1140"/>
                    <a:pt x="3989" y="5413"/>
                    <a:pt x="5779" y="9890"/>
                  </a:cubicBezTo>
                  <a:cubicBezTo>
                    <a:pt x="7285" y="13593"/>
                    <a:pt x="11477" y="15018"/>
                    <a:pt x="12942" y="15425"/>
                  </a:cubicBezTo>
                  <a:cubicBezTo>
                    <a:pt x="13105" y="15913"/>
                    <a:pt x="13308" y="16401"/>
                    <a:pt x="13471" y="16849"/>
                  </a:cubicBezTo>
                  <a:cubicBezTo>
                    <a:pt x="15262" y="21041"/>
                    <a:pt x="17052" y="25762"/>
                    <a:pt x="18110" y="30727"/>
                  </a:cubicBezTo>
                  <a:cubicBezTo>
                    <a:pt x="17052" y="29302"/>
                    <a:pt x="15058" y="26860"/>
                    <a:pt x="13186" y="25477"/>
                  </a:cubicBezTo>
                  <a:cubicBezTo>
                    <a:pt x="10460" y="23483"/>
                    <a:pt x="8018" y="19983"/>
                    <a:pt x="8018" y="19983"/>
                  </a:cubicBezTo>
                  <a:lnTo>
                    <a:pt x="8018" y="19983"/>
                  </a:lnTo>
                  <a:cubicBezTo>
                    <a:pt x="8017" y="19983"/>
                    <a:pt x="6878" y="24826"/>
                    <a:pt x="9890" y="28610"/>
                  </a:cubicBezTo>
                  <a:cubicBezTo>
                    <a:pt x="12110" y="31377"/>
                    <a:pt x="15862" y="31799"/>
                    <a:pt x="17735" y="31799"/>
                  </a:cubicBezTo>
                  <a:cubicBezTo>
                    <a:pt x="17952" y="31799"/>
                    <a:pt x="18144" y="31794"/>
                    <a:pt x="18306" y="31785"/>
                  </a:cubicBezTo>
                  <a:lnTo>
                    <a:pt x="18306" y="31785"/>
                  </a:lnTo>
                  <a:cubicBezTo>
                    <a:pt x="16823" y="31118"/>
                    <a:pt x="12173" y="28894"/>
                    <a:pt x="10093" y="25843"/>
                  </a:cubicBezTo>
                  <a:lnTo>
                    <a:pt x="10459" y="25599"/>
                  </a:lnTo>
                  <a:cubicBezTo>
                    <a:pt x="12616" y="28692"/>
                    <a:pt x="17785" y="31052"/>
                    <a:pt x="18762" y="31500"/>
                  </a:cubicBezTo>
                  <a:cubicBezTo>
                    <a:pt x="19535" y="30279"/>
                    <a:pt x="24419" y="22750"/>
                    <a:pt x="26128" y="17988"/>
                  </a:cubicBezTo>
                  <a:lnTo>
                    <a:pt x="26575" y="18151"/>
                  </a:lnTo>
                  <a:cubicBezTo>
                    <a:pt x="24703" y="23320"/>
                    <a:pt x="19128" y="31826"/>
                    <a:pt x="19047" y="31907"/>
                  </a:cubicBezTo>
                  <a:lnTo>
                    <a:pt x="18965" y="32070"/>
                  </a:lnTo>
                  <a:lnTo>
                    <a:pt x="18762" y="31988"/>
                  </a:lnTo>
                  <a:cubicBezTo>
                    <a:pt x="18726" y="31970"/>
                    <a:pt x="18567" y="31903"/>
                    <a:pt x="18315" y="31789"/>
                  </a:cubicBezTo>
                  <a:lnTo>
                    <a:pt x="18315" y="31789"/>
                  </a:lnTo>
                  <a:cubicBezTo>
                    <a:pt x="19372" y="37241"/>
                    <a:pt x="19494" y="42937"/>
                    <a:pt x="17704" y="48471"/>
                  </a:cubicBezTo>
                  <a:cubicBezTo>
                    <a:pt x="17581" y="47372"/>
                    <a:pt x="16971" y="44482"/>
                    <a:pt x="13430" y="41227"/>
                  </a:cubicBezTo>
                  <a:cubicBezTo>
                    <a:pt x="8954" y="37116"/>
                    <a:pt x="1" y="23972"/>
                    <a:pt x="0" y="23971"/>
                  </a:cubicBezTo>
                  <a:lnTo>
                    <a:pt x="0" y="23971"/>
                  </a:lnTo>
                  <a:cubicBezTo>
                    <a:pt x="0" y="23972"/>
                    <a:pt x="733" y="39477"/>
                    <a:pt x="5006" y="44604"/>
                  </a:cubicBezTo>
                  <a:cubicBezTo>
                    <a:pt x="8275" y="48486"/>
                    <a:pt x="14023" y="48949"/>
                    <a:pt x="16528" y="48949"/>
                  </a:cubicBezTo>
                  <a:cubicBezTo>
                    <a:pt x="17017" y="48949"/>
                    <a:pt x="17382" y="48932"/>
                    <a:pt x="17581" y="48918"/>
                  </a:cubicBezTo>
                  <a:lnTo>
                    <a:pt x="17581" y="48918"/>
                  </a:lnTo>
                  <a:cubicBezTo>
                    <a:pt x="17500" y="49163"/>
                    <a:pt x="17419" y="49407"/>
                    <a:pt x="17297" y="49651"/>
                  </a:cubicBezTo>
                  <a:cubicBezTo>
                    <a:pt x="14488" y="57221"/>
                    <a:pt x="13878" y="62552"/>
                    <a:pt x="13837" y="65360"/>
                  </a:cubicBezTo>
                  <a:lnTo>
                    <a:pt x="8506" y="65360"/>
                  </a:lnTo>
                  <a:lnTo>
                    <a:pt x="8506" y="89900"/>
                  </a:lnTo>
                  <a:lnTo>
                    <a:pt x="23157" y="89900"/>
                  </a:lnTo>
                  <a:lnTo>
                    <a:pt x="23157" y="65360"/>
                  </a:lnTo>
                  <a:lnTo>
                    <a:pt x="14733" y="65360"/>
                  </a:lnTo>
                  <a:cubicBezTo>
                    <a:pt x="14773" y="64180"/>
                    <a:pt x="14895" y="62593"/>
                    <a:pt x="15262" y="60558"/>
                  </a:cubicBezTo>
                  <a:lnTo>
                    <a:pt x="15262" y="60558"/>
                  </a:lnTo>
                  <a:cubicBezTo>
                    <a:pt x="15140" y="60598"/>
                    <a:pt x="15099" y="60598"/>
                    <a:pt x="15099" y="60598"/>
                  </a:cubicBezTo>
                  <a:lnTo>
                    <a:pt x="14977" y="60151"/>
                  </a:lnTo>
                  <a:cubicBezTo>
                    <a:pt x="15058" y="60151"/>
                    <a:pt x="24256" y="57546"/>
                    <a:pt x="30645" y="50953"/>
                  </a:cubicBezTo>
                  <a:lnTo>
                    <a:pt x="30971" y="51279"/>
                  </a:lnTo>
                  <a:cubicBezTo>
                    <a:pt x="25802" y="56610"/>
                    <a:pt x="18884" y="59337"/>
                    <a:pt x="16198" y="60273"/>
                  </a:cubicBezTo>
                  <a:cubicBezTo>
                    <a:pt x="18843" y="59907"/>
                    <a:pt x="25314" y="58971"/>
                    <a:pt x="28325" y="57017"/>
                  </a:cubicBezTo>
                  <a:cubicBezTo>
                    <a:pt x="32151" y="54535"/>
                    <a:pt x="35529" y="47087"/>
                    <a:pt x="35529" y="47087"/>
                  </a:cubicBezTo>
                  <a:lnTo>
                    <a:pt x="35529" y="47087"/>
                  </a:lnTo>
                  <a:cubicBezTo>
                    <a:pt x="35528" y="47087"/>
                    <a:pt x="23157" y="49814"/>
                    <a:pt x="19535" y="54290"/>
                  </a:cubicBezTo>
                  <a:cubicBezTo>
                    <a:pt x="17093" y="57383"/>
                    <a:pt x="15872" y="59093"/>
                    <a:pt x="15384" y="59866"/>
                  </a:cubicBezTo>
                  <a:cubicBezTo>
                    <a:pt x="15872" y="57180"/>
                    <a:pt x="16686" y="53883"/>
                    <a:pt x="18151" y="49976"/>
                  </a:cubicBezTo>
                  <a:cubicBezTo>
                    <a:pt x="19128" y="47413"/>
                    <a:pt x="19657" y="44808"/>
                    <a:pt x="19860" y="42203"/>
                  </a:cubicBezTo>
                  <a:lnTo>
                    <a:pt x="19860" y="42203"/>
                  </a:lnTo>
                  <a:cubicBezTo>
                    <a:pt x="19738" y="42285"/>
                    <a:pt x="19657" y="42325"/>
                    <a:pt x="19657" y="42325"/>
                  </a:cubicBezTo>
                  <a:lnTo>
                    <a:pt x="19453" y="41918"/>
                  </a:lnTo>
                  <a:cubicBezTo>
                    <a:pt x="19535" y="41878"/>
                    <a:pt x="27878" y="37442"/>
                    <a:pt x="30238" y="33250"/>
                  </a:cubicBezTo>
                  <a:lnTo>
                    <a:pt x="30645" y="33494"/>
                  </a:lnTo>
                  <a:cubicBezTo>
                    <a:pt x="28529" y="37279"/>
                    <a:pt x="21895" y="41104"/>
                    <a:pt x="20105" y="42081"/>
                  </a:cubicBezTo>
                  <a:cubicBezTo>
                    <a:pt x="21814" y="41918"/>
                    <a:pt x="27186" y="41104"/>
                    <a:pt x="30360" y="37157"/>
                  </a:cubicBezTo>
                  <a:cubicBezTo>
                    <a:pt x="34186" y="32436"/>
                    <a:pt x="33494" y="26576"/>
                    <a:pt x="33494" y="26576"/>
                  </a:cubicBezTo>
                  <a:lnTo>
                    <a:pt x="33494" y="26576"/>
                  </a:lnTo>
                  <a:cubicBezTo>
                    <a:pt x="33493" y="26576"/>
                    <a:pt x="26290" y="31541"/>
                    <a:pt x="23360" y="35366"/>
                  </a:cubicBezTo>
                  <a:cubicBezTo>
                    <a:pt x="21488" y="37808"/>
                    <a:pt x="20471" y="39884"/>
                    <a:pt x="19942" y="41064"/>
                  </a:cubicBezTo>
                  <a:cubicBezTo>
                    <a:pt x="20105" y="37930"/>
                    <a:pt x="19820" y="34796"/>
                    <a:pt x="19250" y="31744"/>
                  </a:cubicBezTo>
                  <a:cubicBezTo>
                    <a:pt x="21651" y="29872"/>
                    <a:pt x="30523" y="22587"/>
                    <a:pt x="31500" y="17134"/>
                  </a:cubicBezTo>
                  <a:cubicBezTo>
                    <a:pt x="32599" y="10826"/>
                    <a:pt x="31052" y="0"/>
                    <a:pt x="3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5"/>
            <p:cNvSpPr/>
            <p:nvPr/>
          </p:nvSpPr>
          <p:spPr>
            <a:xfrm>
              <a:off x="2992975" y="2455100"/>
              <a:ext cx="2658575" cy="3012625"/>
            </a:xfrm>
            <a:custGeom>
              <a:avLst/>
              <a:gdLst/>
              <a:ahLst/>
              <a:cxnLst/>
              <a:rect l="l" t="t" r="r" b="b"/>
              <a:pathLst>
                <a:path w="106343" h="120505" extrusionOk="0">
                  <a:moveTo>
                    <a:pt x="105650" y="692"/>
                  </a:moveTo>
                  <a:lnTo>
                    <a:pt x="105650" y="119813"/>
                  </a:lnTo>
                  <a:lnTo>
                    <a:pt x="693" y="119813"/>
                  </a:lnTo>
                  <a:lnTo>
                    <a:pt x="693" y="692"/>
                  </a:lnTo>
                  <a:close/>
                  <a:moveTo>
                    <a:pt x="1" y="0"/>
                  </a:moveTo>
                  <a:lnTo>
                    <a:pt x="1" y="367"/>
                  </a:lnTo>
                  <a:lnTo>
                    <a:pt x="1" y="120505"/>
                  </a:lnTo>
                  <a:lnTo>
                    <a:pt x="106342" y="120505"/>
                  </a:lnTo>
                  <a:lnTo>
                    <a:pt x="1063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5"/>
            <p:cNvSpPr/>
            <p:nvPr/>
          </p:nvSpPr>
          <p:spPr>
            <a:xfrm>
              <a:off x="2992975" y="2709450"/>
              <a:ext cx="2434725" cy="2758275"/>
            </a:xfrm>
            <a:custGeom>
              <a:avLst/>
              <a:gdLst/>
              <a:ahLst/>
              <a:cxnLst/>
              <a:rect l="l" t="t" r="r" b="b"/>
              <a:pathLst>
                <a:path w="97389" h="110331" extrusionOk="0">
                  <a:moveTo>
                    <a:pt x="96697" y="692"/>
                  </a:moveTo>
                  <a:lnTo>
                    <a:pt x="96697" y="109639"/>
                  </a:lnTo>
                  <a:lnTo>
                    <a:pt x="693" y="109639"/>
                  </a:lnTo>
                  <a:lnTo>
                    <a:pt x="693" y="692"/>
                  </a:lnTo>
                  <a:close/>
                  <a:moveTo>
                    <a:pt x="1" y="1"/>
                  </a:moveTo>
                  <a:lnTo>
                    <a:pt x="1" y="326"/>
                  </a:lnTo>
                  <a:lnTo>
                    <a:pt x="1" y="110331"/>
                  </a:lnTo>
                  <a:lnTo>
                    <a:pt x="97389" y="110331"/>
                  </a:lnTo>
                  <a:lnTo>
                    <a:pt x="9738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5"/>
            <p:cNvSpPr/>
            <p:nvPr/>
          </p:nvSpPr>
          <p:spPr>
            <a:xfrm>
              <a:off x="5418525" y="2464250"/>
              <a:ext cx="224875" cy="2994325"/>
            </a:xfrm>
            <a:custGeom>
              <a:avLst/>
              <a:gdLst/>
              <a:ahLst/>
              <a:cxnLst/>
              <a:rect l="l" t="t" r="r" b="b"/>
              <a:pathLst>
                <a:path w="8995" h="119773" extrusionOk="0">
                  <a:moveTo>
                    <a:pt x="8995" y="1"/>
                  </a:moveTo>
                  <a:lnTo>
                    <a:pt x="1" y="10134"/>
                  </a:lnTo>
                  <a:lnTo>
                    <a:pt x="1" y="119772"/>
                  </a:lnTo>
                  <a:lnTo>
                    <a:pt x="8995" y="119772"/>
                  </a:lnTo>
                  <a:lnTo>
                    <a:pt x="899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5"/>
            <p:cNvSpPr/>
            <p:nvPr/>
          </p:nvSpPr>
          <p:spPr>
            <a:xfrm>
              <a:off x="55335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0" y="1"/>
                  </a:moveTo>
                  <a:lnTo>
                    <a:pt x="0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5"/>
            <p:cNvSpPr/>
            <p:nvPr/>
          </p:nvSpPr>
          <p:spPr>
            <a:xfrm>
              <a:off x="5525350" y="4898950"/>
              <a:ext cx="126200" cy="568775"/>
            </a:xfrm>
            <a:custGeom>
              <a:avLst/>
              <a:gdLst/>
              <a:ahLst/>
              <a:cxnLst/>
              <a:rect l="l" t="t" r="r" b="b"/>
              <a:pathLst>
                <a:path w="5048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3" y="22059"/>
                  </a:lnTo>
                  <a:lnTo>
                    <a:pt x="693" y="652"/>
                  </a:lnTo>
                  <a:close/>
                  <a:moveTo>
                    <a:pt x="326" y="1"/>
                  </a:moveTo>
                  <a:cubicBezTo>
                    <a:pt x="245" y="1"/>
                    <a:pt x="164" y="1"/>
                    <a:pt x="123" y="82"/>
                  </a:cubicBezTo>
                  <a:cubicBezTo>
                    <a:pt x="41" y="164"/>
                    <a:pt x="1" y="245"/>
                    <a:pt x="1" y="327"/>
                  </a:cubicBezTo>
                  <a:lnTo>
                    <a:pt x="1" y="22384"/>
                  </a:lnTo>
                  <a:cubicBezTo>
                    <a:pt x="1" y="22466"/>
                    <a:pt x="41" y="22588"/>
                    <a:pt x="123" y="22629"/>
                  </a:cubicBezTo>
                  <a:cubicBezTo>
                    <a:pt x="164" y="22710"/>
                    <a:pt x="245" y="22751"/>
                    <a:pt x="326" y="22751"/>
                  </a:cubicBezTo>
                  <a:lnTo>
                    <a:pt x="4722" y="22751"/>
                  </a:lnTo>
                  <a:cubicBezTo>
                    <a:pt x="4803" y="22751"/>
                    <a:pt x="4884" y="22710"/>
                    <a:pt x="4966" y="22629"/>
                  </a:cubicBezTo>
                  <a:cubicBezTo>
                    <a:pt x="5007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7" y="164"/>
                    <a:pt x="4966" y="82"/>
                  </a:cubicBezTo>
                  <a:cubicBezTo>
                    <a:pt x="4884" y="1"/>
                    <a:pt x="4803" y="1"/>
                    <a:pt x="4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5"/>
            <p:cNvSpPr/>
            <p:nvPr/>
          </p:nvSpPr>
          <p:spPr>
            <a:xfrm>
              <a:off x="5643375" y="4524550"/>
              <a:ext cx="474150" cy="934025"/>
            </a:xfrm>
            <a:custGeom>
              <a:avLst/>
              <a:gdLst/>
              <a:ahLst/>
              <a:cxnLst/>
              <a:rect l="l" t="t" r="r" b="b"/>
              <a:pathLst>
                <a:path w="18966" h="37361" extrusionOk="0">
                  <a:moveTo>
                    <a:pt x="18965" y="0"/>
                  </a:moveTo>
                  <a:lnTo>
                    <a:pt x="1" y="15303"/>
                  </a:lnTo>
                  <a:lnTo>
                    <a:pt x="1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5"/>
            <p:cNvSpPr/>
            <p:nvPr/>
          </p:nvSpPr>
          <p:spPr>
            <a:xfrm>
              <a:off x="56342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9006" y="1062"/>
                  </a:moveTo>
                  <a:lnTo>
                    <a:pt x="19006" y="37364"/>
                  </a:lnTo>
                  <a:lnTo>
                    <a:pt x="692" y="37364"/>
                  </a:lnTo>
                  <a:lnTo>
                    <a:pt x="692" y="15794"/>
                  </a:lnTo>
                  <a:lnTo>
                    <a:pt x="19006" y="1062"/>
                  </a:lnTo>
                  <a:close/>
                  <a:moveTo>
                    <a:pt x="19343" y="0"/>
                  </a:moveTo>
                  <a:cubicBezTo>
                    <a:pt x="19260" y="0"/>
                    <a:pt x="19178" y="35"/>
                    <a:pt x="19128" y="85"/>
                  </a:cubicBezTo>
                  <a:lnTo>
                    <a:pt x="163" y="15347"/>
                  </a:lnTo>
                  <a:cubicBezTo>
                    <a:pt x="82" y="15428"/>
                    <a:pt x="0" y="15509"/>
                    <a:pt x="0" y="15632"/>
                  </a:cubicBezTo>
                  <a:lnTo>
                    <a:pt x="0" y="37689"/>
                  </a:lnTo>
                  <a:cubicBezTo>
                    <a:pt x="0" y="37771"/>
                    <a:pt x="41" y="37893"/>
                    <a:pt x="122" y="37934"/>
                  </a:cubicBezTo>
                  <a:cubicBezTo>
                    <a:pt x="163" y="38015"/>
                    <a:pt x="285" y="38056"/>
                    <a:pt x="367" y="38056"/>
                  </a:cubicBezTo>
                  <a:lnTo>
                    <a:pt x="19331" y="38056"/>
                  </a:lnTo>
                  <a:cubicBezTo>
                    <a:pt x="19413" y="38056"/>
                    <a:pt x="19494" y="38015"/>
                    <a:pt x="19576" y="37934"/>
                  </a:cubicBezTo>
                  <a:cubicBezTo>
                    <a:pt x="19616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94" y="45"/>
                  </a:cubicBezTo>
                  <a:cubicBezTo>
                    <a:pt x="19448" y="13"/>
                    <a:pt x="19395" y="0"/>
                    <a:pt x="193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5"/>
            <p:cNvSpPr/>
            <p:nvPr/>
          </p:nvSpPr>
          <p:spPr>
            <a:xfrm>
              <a:off x="1820900" y="4907100"/>
              <a:ext cx="109900" cy="551475"/>
            </a:xfrm>
            <a:custGeom>
              <a:avLst/>
              <a:gdLst/>
              <a:ahLst/>
              <a:cxnLst/>
              <a:rect l="l" t="t" r="r" b="b"/>
              <a:pathLst>
                <a:path w="4396" h="22059" extrusionOk="0">
                  <a:moveTo>
                    <a:pt x="1" y="1"/>
                  </a:moveTo>
                  <a:lnTo>
                    <a:pt x="1" y="22058"/>
                  </a:lnTo>
                  <a:lnTo>
                    <a:pt x="4396" y="22058"/>
                  </a:lnTo>
                  <a:lnTo>
                    <a:pt x="439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5"/>
            <p:cNvSpPr/>
            <p:nvPr/>
          </p:nvSpPr>
          <p:spPr>
            <a:xfrm>
              <a:off x="1812775" y="4898950"/>
              <a:ext cx="126175" cy="568775"/>
            </a:xfrm>
            <a:custGeom>
              <a:avLst/>
              <a:gdLst/>
              <a:ahLst/>
              <a:cxnLst/>
              <a:rect l="l" t="t" r="r" b="b"/>
              <a:pathLst>
                <a:path w="5047" h="22751" extrusionOk="0">
                  <a:moveTo>
                    <a:pt x="4355" y="652"/>
                  </a:moveTo>
                  <a:lnTo>
                    <a:pt x="4355" y="22059"/>
                  </a:lnTo>
                  <a:lnTo>
                    <a:pt x="692" y="22059"/>
                  </a:lnTo>
                  <a:lnTo>
                    <a:pt x="692" y="652"/>
                  </a:lnTo>
                  <a:close/>
                  <a:moveTo>
                    <a:pt x="326" y="1"/>
                  </a:moveTo>
                  <a:cubicBezTo>
                    <a:pt x="244" y="1"/>
                    <a:pt x="163" y="1"/>
                    <a:pt x="82" y="82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22384"/>
                  </a:lnTo>
                  <a:cubicBezTo>
                    <a:pt x="0" y="22466"/>
                    <a:pt x="41" y="22588"/>
                    <a:pt x="82" y="22629"/>
                  </a:cubicBezTo>
                  <a:cubicBezTo>
                    <a:pt x="163" y="22710"/>
                    <a:pt x="244" y="22751"/>
                    <a:pt x="326" y="22751"/>
                  </a:cubicBezTo>
                  <a:lnTo>
                    <a:pt x="4721" y="22751"/>
                  </a:lnTo>
                  <a:cubicBezTo>
                    <a:pt x="4802" y="22751"/>
                    <a:pt x="4884" y="22710"/>
                    <a:pt x="4924" y="22629"/>
                  </a:cubicBezTo>
                  <a:cubicBezTo>
                    <a:pt x="5006" y="22547"/>
                    <a:pt x="5047" y="22466"/>
                    <a:pt x="5047" y="22384"/>
                  </a:cubicBezTo>
                  <a:lnTo>
                    <a:pt x="5047" y="327"/>
                  </a:lnTo>
                  <a:cubicBezTo>
                    <a:pt x="5047" y="245"/>
                    <a:pt x="5006" y="164"/>
                    <a:pt x="4924" y="82"/>
                  </a:cubicBezTo>
                  <a:cubicBezTo>
                    <a:pt x="4884" y="1"/>
                    <a:pt x="4802" y="1"/>
                    <a:pt x="47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5"/>
            <p:cNvSpPr/>
            <p:nvPr/>
          </p:nvSpPr>
          <p:spPr>
            <a:xfrm>
              <a:off x="1930800" y="4524550"/>
              <a:ext cx="474125" cy="934025"/>
            </a:xfrm>
            <a:custGeom>
              <a:avLst/>
              <a:gdLst/>
              <a:ahLst/>
              <a:cxnLst/>
              <a:rect l="l" t="t" r="r" b="b"/>
              <a:pathLst>
                <a:path w="18965" h="37361" extrusionOk="0">
                  <a:moveTo>
                    <a:pt x="18965" y="0"/>
                  </a:moveTo>
                  <a:lnTo>
                    <a:pt x="0" y="15303"/>
                  </a:lnTo>
                  <a:lnTo>
                    <a:pt x="0" y="37360"/>
                  </a:lnTo>
                  <a:lnTo>
                    <a:pt x="18965" y="37360"/>
                  </a:lnTo>
                  <a:lnTo>
                    <a:pt x="189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5"/>
            <p:cNvSpPr/>
            <p:nvPr/>
          </p:nvSpPr>
          <p:spPr>
            <a:xfrm>
              <a:off x="1921625" y="4516325"/>
              <a:ext cx="491450" cy="951400"/>
            </a:xfrm>
            <a:custGeom>
              <a:avLst/>
              <a:gdLst/>
              <a:ahLst/>
              <a:cxnLst/>
              <a:rect l="l" t="t" r="r" b="b"/>
              <a:pathLst>
                <a:path w="19658" h="38056" extrusionOk="0">
                  <a:moveTo>
                    <a:pt x="18966" y="1062"/>
                  </a:moveTo>
                  <a:lnTo>
                    <a:pt x="18966" y="37364"/>
                  </a:lnTo>
                  <a:lnTo>
                    <a:pt x="693" y="37364"/>
                  </a:lnTo>
                  <a:lnTo>
                    <a:pt x="693" y="15794"/>
                  </a:lnTo>
                  <a:lnTo>
                    <a:pt x="18966" y="1062"/>
                  </a:lnTo>
                  <a:close/>
                  <a:moveTo>
                    <a:pt x="19314" y="0"/>
                  </a:moveTo>
                  <a:cubicBezTo>
                    <a:pt x="19239" y="0"/>
                    <a:pt x="19163" y="35"/>
                    <a:pt x="19088" y="85"/>
                  </a:cubicBezTo>
                  <a:lnTo>
                    <a:pt x="123" y="15347"/>
                  </a:lnTo>
                  <a:cubicBezTo>
                    <a:pt x="41" y="15428"/>
                    <a:pt x="1" y="15509"/>
                    <a:pt x="1" y="15632"/>
                  </a:cubicBezTo>
                  <a:lnTo>
                    <a:pt x="1" y="37689"/>
                  </a:lnTo>
                  <a:cubicBezTo>
                    <a:pt x="1" y="37771"/>
                    <a:pt x="41" y="37893"/>
                    <a:pt x="123" y="37934"/>
                  </a:cubicBezTo>
                  <a:cubicBezTo>
                    <a:pt x="164" y="38015"/>
                    <a:pt x="245" y="38056"/>
                    <a:pt x="367" y="38056"/>
                  </a:cubicBezTo>
                  <a:lnTo>
                    <a:pt x="19332" y="38056"/>
                  </a:lnTo>
                  <a:cubicBezTo>
                    <a:pt x="19413" y="38056"/>
                    <a:pt x="19495" y="38015"/>
                    <a:pt x="19576" y="37934"/>
                  </a:cubicBezTo>
                  <a:cubicBezTo>
                    <a:pt x="19617" y="37852"/>
                    <a:pt x="19657" y="37771"/>
                    <a:pt x="19657" y="37689"/>
                  </a:cubicBezTo>
                  <a:lnTo>
                    <a:pt x="19657" y="329"/>
                  </a:lnTo>
                  <a:cubicBezTo>
                    <a:pt x="19657" y="207"/>
                    <a:pt x="19576" y="85"/>
                    <a:pt x="19454" y="45"/>
                  </a:cubicBezTo>
                  <a:cubicBezTo>
                    <a:pt x="19407" y="13"/>
                    <a:pt x="19361" y="0"/>
                    <a:pt x="193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5"/>
            <p:cNvSpPr/>
            <p:nvPr/>
          </p:nvSpPr>
          <p:spPr>
            <a:xfrm>
              <a:off x="1398675" y="4437050"/>
              <a:ext cx="5067825" cy="567750"/>
            </a:xfrm>
            <a:custGeom>
              <a:avLst/>
              <a:gdLst/>
              <a:ahLst/>
              <a:cxnLst/>
              <a:rect l="l" t="t" r="r" b="b"/>
              <a:pathLst>
                <a:path w="202713" h="22710" extrusionOk="0">
                  <a:moveTo>
                    <a:pt x="202713" y="0"/>
                  </a:moveTo>
                  <a:lnTo>
                    <a:pt x="0" y="21285"/>
                  </a:lnTo>
                  <a:lnTo>
                    <a:pt x="82" y="22709"/>
                  </a:lnTo>
                  <a:lnTo>
                    <a:pt x="175039" y="22709"/>
                  </a:lnTo>
                  <a:lnTo>
                    <a:pt x="202713" y="1425"/>
                  </a:lnTo>
                  <a:lnTo>
                    <a:pt x="202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5"/>
            <p:cNvSpPr/>
            <p:nvPr/>
          </p:nvSpPr>
          <p:spPr>
            <a:xfrm>
              <a:off x="1390525" y="4428500"/>
              <a:ext cx="5084125" cy="584450"/>
            </a:xfrm>
            <a:custGeom>
              <a:avLst/>
              <a:gdLst/>
              <a:ahLst/>
              <a:cxnLst/>
              <a:rect l="l" t="t" r="r" b="b"/>
              <a:pathLst>
                <a:path w="203365" h="23378" extrusionOk="0">
                  <a:moveTo>
                    <a:pt x="202713" y="709"/>
                  </a:moveTo>
                  <a:lnTo>
                    <a:pt x="202713" y="1604"/>
                  </a:lnTo>
                  <a:lnTo>
                    <a:pt x="175214" y="22726"/>
                  </a:lnTo>
                  <a:lnTo>
                    <a:pt x="733" y="22726"/>
                  </a:lnTo>
                  <a:lnTo>
                    <a:pt x="693" y="21912"/>
                  </a:lnTo>
                  <a:lnTo>
                    <a:pt x="202713" y="709"/>
                  </a:lnTo>
                  <a:close/>
                  <a:moveTo>
                    <a:pt x="203071" y="1"/>
                  </a:moveTo>
                  <a:cubicBezTo>
                    <a:pt x="203044" y="1"/>
                    <a:pt x="203020" y="6"/>
                    <a:pt x="202998" y="17"/>
                  </a:cubicBezTo>
                  <a:lnTo>
                    <a:pt x="286" y="21261"/>
                  </a:lnTo>
                  <a:cubicBezTo>
                    <a:pt x="123" y="21302"/>
                    <a:pt x="1" y="21464"/>
                    <a:pt x="1" y="21627"/>
                  </a:cubicBezTo>
                  <a:lnTo>
                    <a:pt x="82" y="23051"/>
                  </a:lnTo>
                  <a:cubicBezTo>
                    <a:pt x="82" y="23255"/>
                    <a:pt x="204" y="23377"/>
                    <a:pt x="408" y="23377"/>
                  </a:cubicBezTo>
                  <a:lnTo>
                    <a:pt x="175365" y="23377"/>
                  </a:lnTo>
                  <a:cubicBezTo>
                    <a:pt x="175446" y="23377"/>
                    <a:pt x="175527" y="23377"/>
                    <a:pt x="175568" y="23296"/>
                  </a:cubicBezTo>
                  <a:lnTo>
                    <a:pt x="203242" y="2052"/>
                  </a:lnTo>
                  <a:cubicBezTo>
                    <a:pt x="203323" y="1970"/>
                    <a:pt x="203364" y="1889"/>
                    <a:pt x="203364" y="1767"/>
                  </a:cubicBezTo>
                  <a:lnTo>
                    <a:pt x="203364" y="342"/>
                  </a:lnTo>
                  <a:cubicBezTo>
                    <a:pt x="203364" y="220"/>
                    <a:pt x="203323" y="139"/>
                    <a:pt x="203283" y="98"/>
                  </a:cubicBezTo>
                  <a:cubicBezTo>
                    <a:pt x="203223" y="39"/>
                    <a:pt x="203142" y="1"/>
                    <a:pt x="203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5"/>
            <p:cNvSpPr/>
            <p:nvPr/>
          </p:nvSpPr>
          <p:spPr>
            <a:xfrm>
              <a:off x="1400700" y="4437050"/>
              <a:ext cx="5065800" cy="531125"/>
            </a:xfrm>
            <a:custGeom>
              <a:avLst/>
              <a:gdLst/>
              <a:ahLst/>
              <a:cxnLst/>
              <a:rect l="l" t="t" r="r" b="b"/>
              <a:pathLst>
                <a:path w="202632" h="21245" extrusionOk="0">
                  <a:moveTo>
                    <a:pt x="44157" y="0"/>
                  </a:moveTo>
                  <a:lnTo>
                    <a:pt x="1" y="21244"/>
                  </a:lnTo>
                  <a:lnTo>
                    <a:pt x="174958" y="21244"/>
                  </a:lnTo>
                  <a:lnTo>
                    <a:pt x="2026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5"/>
            <p:cNvSpPr/>
            <p:nvPr/>
          </p:nvSpPr>
          <p:spPr>
            <a:xfrm>
              <a:off x="1391550" y="4427900"/>
              <a:ext cx="5084100" cy="549425"/>
            </a:xfrm>
            <a:custGeom>
              <a:avLst/>
              <a:gdLst/>
              <a:ahLst/>
              <a:cxnLst/>
              <a:rect l="l" t="t" r="r" b="b"/>
              <a:pathLst>
                <a:path w="203364" h="21977" extrusionOk="0">
                  <a:moveTo>
                    <a:pt x="201980" y="692"/>
                  </a:moveTo>
                  <a:lnTo>
                    <a:pt x="175226" y="21285"/>
                  </a:lnTo>
                  <a:lnTo>
                    <a:pt x="1832" y="21285"/>
                  </a:lnTo>
                  <a:lnTo>
                    <a:pt x="44564" y="692"/>
                  </a:lnTo>
                  <a:close/>
                  <a:moveTo>
                    <a:pt x="44523" y="0"/>
                  </a:moveTo>
                  <a:lnTo>
                    <a:pt x="44360" y="41"/>
                  </a:lnTo>
                  <a:lnTo>
                    <a:pt x="204" y="21326"/>
                  </a:lnTo>
                  <a:cubicBezTo>
                    <a:pt x="82" y="21407"/>
                    <a:pt x="1" y="21570"/>
                    <a:pt x="41" y="21692"/>
                  </a:cubicBezTo>
                  <a:cubicBezTo>
                    <a:pt x="82" y="21855"/>
                    <a:pt x="204" y="21977"/>
                    <a:pt x="367" y="21977"/>
                  </a:cubicBezTo>
                  <a:lnTo>
                    <a:pt x="175324" y="21977"/>
                  </a:lnTo>
                  <a:cubicBezTo>
                    <a:pt x="175405" y="21977"/>
                    <a:pt x="175486" y="21936"/>
                    <a:pt x="175527" y="21895"/>
                  </a:cubicBezTo>
                  <a:lnTo>
                    <a:pt x="203201" y="611"/>
                  </a:lnTo>
                  <a:cubicBezTo>
                    <a:pt x="203323" y="529"/>
                    <a:pt x="203364" y="407"/>
                    <a:pt x="203323" y="244"/>
                  </a:cubicBezTo>
                  <a:cubicBezTo>
                    <a:pt x="203282" y="122"/>
                    <a:pt x="203160" y="0"/>
                    <a:pt x="2029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5"/>
            <p:cNvSpPr/>
            <p:nvPr/>
          </p:nvSpPr>
          <p:spPr>
            <a:xfrm>
              <a:off x="5056325" y="4664950"/>
              <a:ext cx="755975" cy="213700"/>
            </a:xfrm>
            <a:custGeom>
              <a:avLst/>
              <a:gdLst/>
              <a:ahLst/>
              <a:cxnLst/>
              <a:rect l="l" t="t" r="r" b="b"/>
              <a:pathLst>
                <a:path w="30239" h="8548" extrusionOk="0">
                  <a:moveTo>
                    <a:pt x="10704" y="1"/>
                  </a:moveTo>
                  <a:lnTo>
                    <a:pt x="0" y="8547"/>
                  </a:lnTo>
                  <a:lnTo>
                    <a:pt x="18558" y="8547"/>
                  </a:lnTo>
                  <a:lnTo>
                    <a:pt x="302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5"/>
            <p:cNvSpPr/>
            <p:nvPr/>
          </p:nvSpPr>
          <p:spPr>
            <a:xfrm>
              <a:off x="5047175" y="4656825"/>
              <a:ext cx="774275" cy="230975"/>
            </a:xfrm>
            <a:custGeom>
              <a:avLst/>
              <a:gdLst/>
              <a:ahLst/>
              <a:cxnLst/>
              <a:rect l="l" t="t" r="r" b="b"/>
              <a:pathLst>
                <a:path w="30971" h="9239" extrusionOk="0">
                  <a:moveTo>
                    <a:pt x="29546" y="651"/>
                  </a:moveTo>
                  <a:lnTo>
                    <a:pt x="18831" y="8546"/>
                  </a:lnTo>
                  <a:lnTo>
                    <a:pt x="1343" y="8546"/>
                  </a:lnTo>
                  <a:lnTo>
                    <a:pt x="11192" y="651"/>
                  </a:lnTo>
                  <a:close/>
                  <a:moveTo>
                    <a:pt x="11070" y="0"/>
                  </a:moveTo>
                  <a:cubicBezTo>
                    <a:pt x="10988" y="0"/>
                    <a:pt x="10907" y="0"/>
                    <a:pt x="10866" y="41"/>
                  </a:cubicBezTo>
                  <a:lnTo>
                    <a:pt x="163" y="8628"/>
                  </a:lnTo>
                  <a:cubicBezTo>
                    <a:pt x="41" y="8709"/>
                    <a:pt x="0" y="8872"/>
                    <a:pt x="82" y="8994"/>
                  </a:cubicBezTo>
                  <a:cubicBezTo>
                    <a:pt x="122" y="9116"/>
                    <a:pt x="244" y="9238"/>
                    <a:pt x="366" y="9238"/>
                  </a:cubicBezTo>
                  <a:lnTo>
                    <a:pt x="18924" y="9238"/>
                  </a:lnTo>
                  <a:cubicBezTo>
                    <a:pt x="18965" y="9238"/>
                    <a:pt x="19046" y="9198"/>
                    <a:pt x="19128" y="9157"/>
                  </a:cubicBezTo>
                  <a:lnTo>
                    <a:pt x="30808" y="611"/>
                  </a:lnTo>
                  <a:cubicBezTo>
                    <a:pt x="30889" y="529"/>
                    <a:pt x="30971" y="366"/>
                    <a:pt x="30889" y="204"/>
                  </a:cubicBezTo>
                  <a:cubicBezTo>
                    <a:pt x="30849" y="81"/>
                    <a:pt x="30726" y="0"/>
                    <a:pt x="306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5"/>
            <p:cNvSpPr/>
            <p:nvPr/>
          </p:nvSpPr>
          <p:spPr>
            <a:xfrm>
              <a:off x="5774625" y="4437050"/>
              <a:ext cx="691875" cy="567750"/>
            </a:xfrm>
            <a:custGeom>
              <a:avLst/>
              <a:gdLst/>
              <a:ahLst/>
              <a:cxnLst/>
              <a:rect l="l" t="t" r="r" b="b"/>
              <a:pathLst>
                <a:path w="27675" h="22710" extrusionOk="0">
                  <a:moveTo>
                    <a:pt x="27675" y="0"/>
                  </a:moveTo>
                  <a:lnTo>
                    <a:pt x="1" y="21244"/>
                  </a:lnTo>
                  <a:lnTo>
                    <a:pt x="1" y="22709"/>
                  </a:lnTo>
                  <a:lnTo>
                    <a:pt x="27675" y="1425"/>
                  </a:lnTo>
                  <a:lnTo>
                    <a:pt x="276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5"/>
            <p:cNvSpPr/>
            <p:nvPr/>
          </p:nvSpPr>
          <p:spPr>
            <a:xfrm>
              <a:off x="5766475" y="4428250"/>
              <a:ext cx="708175" cy="584775"/>
            </a:xfrm>
            <a:custGeom>
              <a:avLst/>
              <a:gdLst/>
              <a:ahLst/>
              <a:cxnLst/>
              <a:rect l="l" t="t" r="r" b="b"/>
              <a:pathLst>
                <a:path w="28327" h="23391" extrusionOk="0">
                  <a:moveTo>
                    <a:pt x="27675" y="1044"/>
                  </a:moveTo>
                  <a:lnTo>
                    <a:pt x="27675" y="1614"/>
                  </a:lnTo>
                  <a:lnTo>
                    <a:pt x="652" y="22370"/>
                  </a:lnTo>
                  <a:lnTo>
                    <a:pt x="652" y="22370"/>
                  </a:lnTo>
                  <a:lnTo>
                    <a:pt x="652" y="21800"/>
                  </a:lnTo>
                  <a:lnTo>
                    <a:pt x="27675" y="1044"/>
                  </a:lnTo>
                  <a:close/>
                  <a:moveTo>
                    <a:pt x="27999" y="0"/>
                  </a:moveTo>
                  <a:cubicBezTo>
                    <a:pt x="27920" y="0"/>
                    <a:pt x="27845" y="20"/>
                    <a:pt x="27797" y="68"/>
                  </a:cubicBezTo>
                  <a:lnTo>
                    <a:pt x="123" y="21352"/>
                  </a:lnTo>
                  <a:cubicBezTo>
                    <a:pt x="42" y="21393"/>
                    <a:pt x="1" y="21515"/>
                    <a:pt x="1" y="21596"/>
                  </a:cubicBezTo>
                  <a:lnTo>
                    <a:pt x="1" y="23061"/>
                  </a:lnTo>
                  <a:cubicBezTo>
                    <a:pt x="1" y="23184"/>
                    <a:pt x="82" y="23306"/>
                    <a:pt x="164" y="23346"/>
                  </a:cubicBezTo>
                  <a:cubicBezTo>
                    <a:pt x="210" y="23377"/>
                    <a:pt x="263" y="23391"/>
                    <a:pt x="315" y="23391"/>
                  </a:cubicBezTo>
                  <a:cubicBezTo>
                    <a:pt x="398" y="23391"/>
                    <a:pt x="480" y="23356"/>
                    <a:pt x="530" y="23306"/>
                  </a:cubicBezTo>
                  <a:lnTo>
                    <a:pt x="28204" y="2062"/>
                  </a:lnTo>
                  <a:cubicBezTo>
                    <a:pt x="28285" y="1980"/>
                    <a:pt x="28326" y="1899"/>
                    <a:pt x="28326" y="1777"/>
                  </a:cubicBezTo>
                  <a:lnTo>
                    <a:pt x="28326" y="352"/>
                  </a:lnTo>
                  <a:cubicBezTo>
                    <a:pt x="28326" y="230"/>
                    <a:pt x="28245" y="108"/>
                    <a:pt x="28163" y="27"/>
                  </a:cubicBezTo>
                  <a:cubicBezTo>
                    <a:pt x="28113" y="10"/>
                    <a:pt x="28055" y="0"/>
                    <a:pt x="279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5"/>
            <p:cNvSpPr/>
            <p:nvPr/>
          </p:nvSpPr>
          <p:spPr>
            <a:xfrm>
              <a:off x="5189600" y="4452300"/>
              <a:ext cx="914700" cy="283675"/>
            </a:xfrm>
            <a:custGeom>
              <a:avLst/>
              <a:gdLst/>
              <a:ahLst/>
              <a:cxnLst/>
              <a:rect l="l" t="t" r="r" b="b"/>
              <a:pathLst>
                <a:path w="36588" h="11347" extrusionOk="0">
                  <a:moveTo>
                    <a:pt x="33128" y="1"/>
                  </a:moveTo>
                  <a:cubicBezTo>
                    <a:pt x="32599" y="1"/>
                    <a:pt x="32274" y="42"/>
                    <a:pt x="32233" y="42"/>
                  </a:cubicBezTo>
                  <a:lnTo>
                    <a:pt x="367" y="42"/>
                  </a:lnTo>
                  <a:cubicBezTo>
                    <a:pt x="164" y="42"/>
                    <a:pt x="1" y="204"/>
                    <a:pt x="1" y="367"/>
                  </a:cubicBezTo>
                  <a:cubicBezTo>
                    <a:pt x="1" y="571"/>
                    <a:pt x="164" y="733"/>
                    <a:pt x="367" y="733"/>
                  </a:cubicBezTo>
                  <a:lnTo>
                    <a:pt x="32274" y="733"/>
                  </a:lnTo>
                  <a:lnTo>
                    <a:pt x="32314" y="693"/>
                  </a:lnTo>
                  <a:lnTo>
                    <a:pt x="33128" y="693"/>
                  </a:lnTo>
                  <a:cubicBezTo>
                    <a:pt x="33698" y="693"/>
                    <a:pt x="34430" y="733"/>
                    <a:pt x="35000" y="896"/>
                  </a:cubicBezTo>
                  <a:cubicBezTo>
                    <a:pt x="35285" y="1018"/>
                    <a:pt x="35529" y="1140"/>
                    <a:pt x="35692" y="1263"/>
                  </a:cubicBezTo>
                  <a:cubicBezTo>
                    <a:pt x="35814" y="1385"/>
                    <a:pt x="35896" y="1547"/>
                    <a:pt x="35896" y="1751"/>
                  </a:cubicBezTo>
                  <a:cubicBezTo>
                    <a:pt x="35896" y="1873"/>
                    <a:pt x="35855" y="1995"/>
                    <a:pt x="35814" y="2158"/>
                  </a:cubicBezTo>
                  <a:cubicBezTo>
                    <a:pt x="35611" y="2687"/>
                    <a:pt x="35285" y="3053"/>
                    <a:pt x="34675" y="3379"/>
                  </a:cubicBezTo>
                  <a:cubicBezTo>
                    <a:pt x="33739" y="3867"/>
                    <a:pt x="32274" y="4193"/>
                    <a:pt x="30198" y="4356"/>
                  </a:cubicBezTo>
                  <a:cubicBezTo>
                    <a:pt x="28082" y="4559"/>
                    <a:pt x="25355" y="4640"/>
                    <a:pt x="21936" y="4762"/>
                  </a:cubicBezTo>
                  <a:cubicBezTo>
                    <a:pt x="17256" y="4925"/>
                    <a:pt x="14326" y="6431"/>
                    <a:pt x="12535" y="7896"/>
                  </a:cubicBezTo>
                  <a:cubicBezTo>
                    <a:pt x="10745" y="9402"/>
                    <a:pt x="10094" y="10867"/>
                    <a:pt x="10094" y="10867"/>
                  </a:cubicBezTo>
                  <a:cubicBezTo>
                    <a:pt x="10012" y="11071"/>
                    <a:pt x="10094" y="11274"/>
                    <a:pt x="10256" y="11315"/>
                  </a:cubicBezTo>
                  <a:cubicBezTo>
                    <a:pt x="10311" y="11337"/>
                    <a:pt x="10365" y="11347"/>
                    <a:pt x="10417" y="11347"/>
                  </a:cubicBezTo>
                  <a:cubicBezTo>
                    <a:pt x="10557" y="11347"/>
                    <a:pt x="10674" y="11271"/>
                    <a:pt x="10704" y="11152"/>
                  </a:cubicBezTo>
                  <a:cubicBezTo>
                    <a:pt x="10785" y="11030"/>
                    <a:pt x="11396" y="9646"/>
                    <a:pt x="13105" y="8303"/>
                  </a:cubicBezTo>
                  <a:cubicBezTo>
                    <a:pt x="14814" y="6960"/>
                    <a:pt x="17582" y="5576"/>
                    <a:pt x="21936" y="5454"/>
                  </a:cubicBezTo>
                  <a:cubicBezTo>
                    <a:pt x="26535" y="5292"/>
                    <a:pt x="29872" y="5169"/>
                    <a:pt x="32192" y="4803"/>
                  </a:cubicBezTo>
                  <a:cubicBezTo>
                    <a:pt x="33372" y="4640"/>
                    <a:pt x="34268" y="4356"/>
                    <a:pt x="35000" y="3989"/>
                  </a:cubicBezTo>
                  <a:cubicBezTo>
                    <a:pt x="35692" y="3623"/>
                    <a:pt x="36180" y="3094"/>
                    <a:pt x="36425" y="2402"/>
                  </a:cubicBezTo>
                  <a:cubicBezTo>
                    <a:pt x="36547" y="2199"/>
                    <a:pt x="36587" y="1954"/>
                    <a:pt x="36587" y="1751"/>
                  </a:cubicBezTo>
                  <a:cubicBezTo>
                    <a:pt x="36587" y="1344"/>
                    <a:pt x="36384" y="1018"/>
                    <a:pt x="36140" y="774"/>
                  </a:cubicBezTo>
                  <a:cubicBezTo>
                    <a:pt x="35773" y="408"/>
                    <a:pt x="35244" y="245"/>
                    <a:pt x="34675" y="123"/>
                  </a:cubicBezTo>
                  <a:cubicBezTo>
                    <a:pt x="34146" y="42"/>
                    <a:pt x="33576" y="1"/>
                    <a:pt x="33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5"/>
            <p:cNvSpPr/>
            <p:nvPr/>
          </p:nvSpPr>
          <p:spPr>
            <a:xfrm>
              <a:off x="5292375" y="4676900"/>
              <a:ext cx="262500" cy="176300"/>
            </a:xfrm>
            <a:custGeom>
              <a:avLst/>
              <a:gdLst/>
              <a:ahLst/>
              <a:cxnLst/>
              <a:rect l="l" t="t" r="r" b="b"/>
              <a:pathLst>
                <a:path w="10500" h="7052" extrusionOk="0">
                  <a:moveTo>
                    <a:pt x="6975" y="1"/>
                  </a:moveTo>
                  <a:cubicBezTo>
                    <a:pt x="5952" y="1"/>
                    <a:pt x="4660" y="133"/>
                    <a:pt x="3581" y="662"/>
                  </a:cubicBezTo>
                  <a:cubicBezTo>
                    <a:pt x="2279" y="1354"/>
                    <a:pt x="1058" y="3714"/>
                    <a:pt x="366" y="5342"/>
                  </a:cubicBezTo>
                  <a:cubicBezTo>
                    <a:pt x="0" y="6156"/>
                    <a:pt x="611" y="7052"/>
                    <a:pt x="1506" y="7052"/>
                  </a:cubicBezTo>
                  <a:lnTo>
                    <a:pt x="5535" y="7052"/>
                  </a:lnTo>
                  <a:cubicBezTo>
                    <a:pt x="5861" y="7052"/>
                    <a:pt x="6227" y="6930"/>
                    <a:pt x="6430" y="6645"/>
                  </a:cubicBezTo>
                  <a:lnTo>
                    <a:pt x="10500" y="2087"/>
                  </a:lnTo>
                  <a:cubicBezTo>
                    <a:pt x="10500" y="2087"/>
                    <a:pt x="10337" y="337"/>
                    <a:pt x="8750" y="133"/>
                  </a:cubicBezTo>
                  <a:cubicBezTo>
                    <a:pt x="8750" y="133"/>
                    <a:pt x="7997" y="1"/>
                    <a:pt x="6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5"/>
            <p:cNvSpPr/>
            <p:nvPr/>
          </p:nvSpPr>
          <p:spPr>
            <a:xfrm>
              <a:off x="5442950" y="4707275"/>
              <a:ext cx="72250" cy="119475"/>
            </a:xfrm>
            <a:custGeom>
              <a:avLst/>
              <a:gdLst/>
              <a:ahLst/>
              <a:cxnLst/>
              <a:rect l="l" t="t" r="r" b="b"/>
              <a:pathLst>
                <a:path w="2890" h="4779" extrusionOk="0">
                  <a:moveTo>
                    <a:pt x="2677" y="1"/>
                  </a:moveTo>
                  <a:cubicBezTo>
                    <a:pt x="2651" y="1"/>
                    <a:pt x="2627" y="6"/>
                    <a:pt x="2605" y="17"/>
                  </a:cubicBezTo>
                  <a:cubicBezTo>
                    <a:pt x="244" y="1360"/>
                    <a:pt x="0" y="3435"/>
                    <a:pt x="0" y="4249"/>
                  </a:cubicBezTo>
                  <a:cubicBezTo>
                    <a:pt x="0" y="4494"/>
                    <a:pt x="0" y="4616"/>
                    <a:pt x="0" y="4616"/>
                  </a:cubicBezTo>
                  <a:cubicBezTo>
                    <a:pt x="41" y="4738"/>
                    <a:pt x="122" y="4778"/>
                    <a:pt x="204" y="4778"/>
                  </a:cubicBezTo>
                  <a:cubicBezTo>
                    <a:pt x="285" y="4738"/>
                    <a:pt x="367" y="4656"/>
                    <a:pt x="367" y="4575"/>
                  </a:cubicBezTo>
                  <a:lnTo>
                    <a:pt x="326" y="4494"/>
                  </a:lnTo>
                  <a:cubicBezTo>
                    <a:pt x="326" y="4453"/>
                    <a:pt x="326" y="4372"/>
                    <a:pt x="326" y="4249"/>
                  </a:cubicBezTo>
                  <a:cubicBezTo>
                    <a:pt x="326" y="3476"/>
                    <a:pt x="570" y="1563"/>
                    <a:pt x="2768" y="302"/>
                  </a:cubicBezTo>
                  <a:cubicBezTo>
                    <a:pt x="2849" y="261"/>
                    <a:pt x="2890" y="180"/>
                    <a:pt x="2849" y="98"/>
                  </a:cubicBezTo>
                  <a:cubicBezTo>
                    <a:pt x="2819" y="39"/>
                    <a:pt x="2746" y="1"/>
                    <a:pt x="26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5"/>
            <p:cNvSpPr/>
            <p:nvPr/>
          </p:nvSpPr>
          <p:spPr>
            <a:xfrm>
              <a:off x="3283975" y="4592725"/>
              <a:ext cx="2022650" cy="316425"/>
            </a:xfrm>
            <a:custGeom>
              <a:avLst/>
              <a:gdLst/>
              <a:ahLst/>
              <a:cxnLst/>
              <a:rect l="l" t="t" r="r" b="b"/>
              <a:pathLst>
                <a:path w="80906" h="12657" extrusionOk="0">
                  <a:moveTo>
                    <a:pt x="15831" y="0"/>
                  </a:moveTo>
                  <a:lnTo>
                    <a:pt x="0" y="12657"/>
                  </a:lnTo>
                  <a:lnTo>
                    <a:pt x="65075" y="12657"/>
                  </a:lnTo>
                  <a:lnTo>
                    <a:pt x="809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5"/>
            <p:cNvSpPr/>
            <p:nvPr/>
          </p:nvSpPr>
          <p:spPr>
            <a:xfrm>
              <a:off x="3274800" y="4584575"/>
              <a:ext cx="2041000" cy="332725"/>
            </a:xfrm>
            <a:custGeom>
              <a:avLst/>
              <a:gdLst/>
              <a:ahLst/>
              <a:cxnLst/>
              <a:rect l="l" t="t" r="r" b="b"/>
              <a:pathLst>
                <a:path w="81640" h="13309" extrusionOk="0">
                  <a:moveTo>
                    <a:pt x="80296" y="692"/>
                  </a:moveTo>
                  <a:lnTo>
                    <a:pt x="65340" y="12617"/>
                  </a:lnTo>
                  <a:lnTo>
                    <a:pt x="1344" y="12617"/>
                  </a:lnTo>
                  <a:lnTo>
                    <a:pt x="16320" y="692"/>
                  </a:lnTo>
                  <a:close/>
                  <a:moveTo>
                    <a:pt x="16198" y="1"/>
                  </a:moveTo>
                  <a:cubicBezTo>
                    <a:pt x="16117" y="1"/>
                    <a:pt x="16035" y="41"/>
                    <a:pt x="15995" y="82"/>
                  </a:cubicBezTo>
                  <a:lnTo>
                    <a:pt x="164" y="12698"/>
                  </a:lnTo>
                  <a:cubicBezTo>
                    <a:pt x="42" y="12779"/>
                    <a:pt x="1" y="12942"/>
                    <a:pt x="42" y="13064"/>
                  </a:cubicBezTo>
                  <a:cubicBezTo>
                    <a:pt x="82" y="13227"/>
                    <a:pt x="204" y="13309"/>
                    <a:pt x="367" y="13309"/>
                  </a:cubicBezTo>
                  <a:lnTo>
                    <a:pt x="65442" y="13309"/>
                  </a:lnTo>
                  <a:cubicBezTo>
                    <a:pt x="65523" y="13309"/>
                    <a:pt x="65605" y="13268"/>
                    <a:pt x="65645" y="13227"/>
                  </a:cubicBezTo>
                  <a:lnTo>
                    <a:pt x="81476" y="611"/>
                  </a:lnTo>
                  <a:cubicBezTo>
                    <a:pt x="81598" y="530"/>
                    <a:pt x="81639" y="367"/>
                    <a:pt x="81598" y="245"/>
                  </a:cubicBezTo>
                  <a:cubicBezTo>
                    <a:pt x="81558" y="82"/>
                    <a:pt x="81436" y="1"/>
                    <a:pt x="812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5"/>
            <p:cNvSpPr/>
            <p:nvPr/>
          </p:nvSpPr>
          <p:spPr>
            <a:xfrm>
              <a:off x="4902700" y="4584475"/>
              <a:ext cx="413100" cy="352825"/>
            </a:xfrm>
            <a:custGeom>
              <a:avLst/>
              <a:gdLst/>
              <a:ahLst/>
              <a:cxnLst/>
              <a:rect l="l" t="t" r="r" b="b"/>
              <a:pathLst>
                <a:path w="16524" h="14113" extrusionOk="0">
                  <a:moveTo>
                    <a:pt x="16180" y="1"/>
                  </a:moveTo>
                  <a:cubicBezTo>
                    <a:pt x="16104" y="1"/>
                    <a:pt x="16029" y="36"/>
                    <a:pt x="15953" y="86"/>
                  </a:cubicBezTo>
                  <a:lnTo>
                    <a:pt x="122" y="12702"/>
                  </a:lnTo>
                  <a:cubicBezTo>
                    <a:pt x="41" y="12783"/>
                    <a:pt x="0" y="12865"/>
                    <a:pt x="0" y="12987"/>
                  </a:cubicBezTo>
                  <a:lnTo>
                    <a:pt x="0" y="13760"/>
                  </a:lnTo>
                  <a:cubicBezTo>
                    <a:pt x="0" y="13882"/>
                    <a:pt x="82" y="14004"/>
                    <a:pt x="204" y="14086"/>
                  </a:cubicBezTo>
                  <a:cubicBezTo>
                    <a:pt x="254" y="14103"/>
                    <a:pt x="305" y="14113"/>
                    <a:pt x="352" y="14113"/>
                  </a:cubicBezTo>
                  <a:cubicBezTo>
                    <a:pt x="420" y="14113"/>
                    <a:pt x="482" y="14093"/>
                    <a:pt x="529" y="14045"/>
                  </a:cubicBezTo>
                  <a:lnTo>
                    <a:pt x="16360" y="1388"/>
                  </a:lnTo>
                  <a:cubicBezTo>
                    <a:pt x="16442" y="1348"/>
                    <a:pt x="16523" y="1225"/>
                    <a:pt x="16523" y="1144"/>
                  </a:cubicBezTo>
                  <a:lnTo>
                    <a:pt x="16523" y="330"/>
                  </a:lnTo>
                  <a:cubicBezTo>
                    <a:pt x="16523" y="208"/>
                    <a:pt x="16442" y="86"/>
                    <a:pt x="16320" y="45"/>
                  </a:cubicBezTo>
                  <a:cubicBezTo>
                    <a:pt x="16273" y="14"/>
                    <a:pt x="16226" y="1"/>
                    <a:pt x="16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5"/>
            <p:cNvSpPr/>
            <p:nvPr/>
          </p:nvSpPr>
          <p:spPr>
            <a:xfrm>
              <a:off x="3283975" y="4909125"/>
              <a:ext cx="1626875" cy="19375"/>
            </a:xfrm>
            <a:custGeom>
              <a:avLst/>
              <a:gdLst/>
              <a:ahLst/>
              <a:cxnLst/>
              <a:rect l="l" t="t" r="r" b="b"/>
              <a:pathLst>
                <a:path w="65075" h="775" extrusionOk="0">
                  <a:moveTo>
                    <a:pt x="0" y="1"/>
                  </a:moveTo>
                  <a:lnTo>
                    <a:pt x="0" y="774"/>
                  </a:lnTo>
                  <a:lnTo>
                    <a:pt x="65075" y="774"/>
                  </a:lnTo>
                  <a:lnTo>
                    <a:pt x="650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5"/>
            <p:cNvSpPr/>
            <p:nvPr/>
          </p:nvSpPr>
          <p:spPr>
            <a:xfrm>
              <a:off x="3274800" y="4899975"/>
              <a:ext cx="1645225" cy="37675"/>
            </a:xfrm>
            <a:custGeom>
              <a:avLst/>
              <a:gdLst/>
              <a:ahLst/>
              <a:cxnLst/>
              <a:rect l="l" t="t" r="r" b="b"/>
              <a:pathLst>
                <a:path w="65809" h="1507" extrusionOk="0">
                  <a:moveTo>
                    <a:pt x="65116" y="693"/>
                  </a:moveTo>
                  <a:lnTo>
                    <a:pt x="65116" y="815"/>
                  </a:lnTo>
                  <a:lnTo>
                    <a:pt x="693" y="81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4" y="41"/>
                    <a:pt x="123" y="123"/>
                  </a:cubicBezTo>
                  <a:cubicBezTo>
                    <a:pt x="42" y="163"/>
                    <a:pt x="1" y="286"/>
                    <a:pt x="1" y="367"/>
                  </a:cubicBezTo>
                  <a:lnTo>
                    <a:pt x="1" y="1140"/>
                  </a:lnTo>
                  <a:cubicBezTo>
                    <a:pt x="1" y="1222"/>
                    <a:pt x="42" y="1344"/>
                    <a:pt x="123" y="1384"/>
                  </a:cubicBezTo>
                  <a:cubicBezTo>
                    <a:pt x="164" y="1466"/>
                    <a:pt x="286" y="1506"/>
                    <a:pt x="367" y="1506"/>
                  </a:cubicBezTo>
                  <a:lnTo>
                    <a:pt x="65442" y="1506"/>
                  </a:lnTo>
                  <a:cubicBezTo>
                    <a:pt x="65523" y="1506"/>
                    <a:pt x="65645" y="1466"/>
                    <a:pt x="65686" y="1384"/>
                  </a:cubicBezTo>
                  <a:cubicBezTo>
                    <a:pt x="65767" y="1344"/>
                    <a:pt x="65808" y="1222"/>
                    <a:pt x="65808" y="1140"/>
                  </a:cubicBezTo>
                  <a:lnTo>
                    <a:pt x="65808" y="367"/>
                  </a:lnTo>
                  <a:cubicBezTo>
                    <a:pt x="65808" y="286"/>
                    <a:pt x="65767" y="163"/>
                    <a:pt x="65686" y="123"/>
                  </a:cubicBezTo>
                  <a:cubicBezTo>
                    <a:pt x="65645" y="41"/>
                    <a:pt x="65523" y="1"/>
                    <a:pt x="654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5"/>
            <p:cNvSpPr/>
            <p:nvPr/>
          </p:nvSpPr>
          <p:spPr>
            <a:xfrm>
              <a:off x="37530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5"/>
            <p:cNvSpPr/>
            <p:nvPr/>
          </p:nvSpPr>
          <p:spPr>
            <a:xfrm>
              <a:off x="38608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5"/>
            <p:cNvSpPr/>
            <p:nvPr/>
          </p:nvSpPr>
          <p:spPr>
            <a:xfrm>
              <a:off x="36451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5"/>
            <p:cNvSpPr/>
            <p:nvPr/>
          </p:nvSpPr>
          <p:spPr>
            <a:xfrm>
              <a:off x="36980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45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5"/>
            <p:cNvSpPr/>
            <p:nvPr/>
          </p:nvSpPr>
          <p:spPr>
            <a:xfrm>
              <a:off x="38578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5"/>
            <p:cNvSpPr/>
            <p:nvPr/>
          </p:nvSpPr>
          <p:spPr>
            <a:xfrm>
              <a:off x="37499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05" y="692"/>
                  </a:moveTo>
                  <a:lnTo>
                    <a:pt x="4558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5"/>
            <p:cNvSpPr/>
            <p:nvPr/>
          </p:nvSpPr>
          <p:spPr>
            <a:xfrm>
              <a:off x="39676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5"/>
            <p:cNvSpPr/>
            <p:nvPr/>
          </p:nvSpPr>
          <p:spPr>
            <a:xfrm>
              <a:off x="450487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5"/>
            <p:cNvSpPr/>
            <p:nvPr/>
          </p:nvSpPr>
          <p:spPr>
            <a:xfrm>
              <a:off x="39646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7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5"/>
            <p:cNvSpPr/>
            <p:nvPr/>
          </p:nvSpPr>
          <p:spPr>
            <a:xfrm>
              <a:off x="40755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5"/>
            <p:cNvSpPr/>
            <p:nvPr/>
          </p:nvSpPr>
          <p:spPr>
            <a:xfrm>
              <a:off x="47195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59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5"/>
            <p:cNvSpPr/>
            <p:nvPr/>
          </p:nvSpPr>
          <p:spPr>
            <a:xfrm>
              <a:off x="47724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38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5"/>
            <p:cNvSpPr/>
            <p:nvPr/>
          </p:nvSpPr>
          <p:spPr>
            <a:xfrm>
              <a:off x="46127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9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8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5"/>
            <p:cNvSpPr/>
            <p:nvPr/>
          </p:nvSpPr>
          <p:spPr>
            <a:xfrm>
              <a:off x="43980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46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43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41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5"/>
            <p:cNvSpPr/>
            <p:nvPr/>
          </p:nvSpPr>
          <p:spPr>
            <a:xfrm>
              <a:off x="418235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44" y="2361"/>
                    <a:pt x="4884" y="2320"/>
                  </a:cubicBezTo>
                  <a:lnTo>
                    <a:pt x="7001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5"/>
            <p:cNvSpPr/>
            <p:nvPr/>
          </p:nvSpPr>
          <p:spPr>
            <a:xfrm>
              <a:off x="42902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44" y="1710"/>
                  </a:lnTo>
                  <a:lnTo>
                    <a:pt x="2587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5"/>
            <p:cNvSpPr/>
            <p:nvPr/>
          </p:nvSpPr>
          <p:spPr>
            <a:xfrm>
              <a:off x="43950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5"/>
            <p:cNvSpPr/>
            <p:nvPr/>
          </p:nvSpPr>
          <p:spPr>
            <a:xfrm>
              <a:off x="45577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5"/>
            <p:cNvSpPr/>
            <p:nvPr/>
          </p:nvSpPr>
          <p:spPr>
            <a:xfrm>
              <a:off x="43421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5"/>
            <p:cNvSpPr/>
            <p:nvPr/>
          </p:nvSpPr>
          <p:spPr>
            <a:xfrm>
              <a:off x="41274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4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5"/>
            <p:cNvSpPr/>
            <p:nvPr/>
          </p:nvSpPr>
          <p:spPr>
            <a:xfrm>
              <a:off x="44499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5"/>
            <p:cNvSpPr/>
            <p:nvPr/>
          </p:nvSpPr>
          <p:spPr>
            <a:xfrm>
              <a:off x="40724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5"/>
            <p:cNvSpPr/>
            <p:nvPr/>
          </p:nvSpPr>
          <p:spPr>
            <a:xfrm>
              <a:off x="3804900" y="4721925"/>
              <a:ext cx="178050" cy="59050"/>
            </a:xfrm>
            <a:custGeom>
              <a:avLst/>
              <a:gdLst/>
              <a:ahLst/>
              <a:cxnLst/>
              <a:rect l="l" t="t" r="r" b="b"/>
              <a:pathLst>
                <a:path w="7122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5"/>
            <p:cNvSpPr/>
            <p:nvPr/>
          </p:nvSpPr>
          <p:spPr>
            <a:xfrm>
              <a:off x="402057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5"/>
            <p:cNvSpPr/>
            <p:nvPr/>
          </p:nvSpPr>
          <p:spPr>
            <a:xfrm>
              <a:off x="39127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5"/>
            <p:cNvSpPr/>
            <p:nvPr/>
          </p:nvSpPr>
          <p:spPr>
            <a:xfrm>
              <a:off x="423525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5"/>
            <p:cNvSpPr/>
            <p:nvPr/>
          </p:nvSpPr>
          <p:spPr>
            <a:xfrm>
              <a:off x="42871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5"/>
            <p:cNvSpPr/>
            <p:nvPr/>
          </p:nvSpPr>
          <p:spPr>
            <a:xfrm>
              <a:off x="482435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59" y="1710"/>
                  </a:lnTo>
                  <a:lnTo>
                    <a:pt x="133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5"/>
            <p:cNvSpPr/>
            <p:nvPr/>
          </p:nvSpPr>
          <p:spPr>
            <a:xfrm>
              <a:off x="41803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2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41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5"/>
            <p:cNvSpPr/>
            <p:nvPr/>
          </p:nvSpPr>
          <p:spPr>
            <a:xfrm>
              <a:off x="460967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4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5"/>
            <p:cNvSpPr/>
            <p:nvPr/>
          </p:nvSpPr>
          <p:spPr>
            <a:xfrm>
              <a:off x="47175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36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43" y="2320"/>
                  </a:cubicBezTo>
                  <a:lnTo>
                    <a:pt x="6959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5"/>
            <p:cNvSpPr/>
            <p:nvPr/>
          </p:nvSpPr>
          <p:spPr>
            <a:xfrm>
              <a:off x="4664625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52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5"/>
            <p:cNvSpPr/>
            <p:nvPr/>
          </p:nvSpPr>
          <p:spPr>
            <a:xfrm>
              <a:off x="4501825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820" y="692"/>
                  </a:moveTo>
                  <a:lnTo>
                    <a:pt x="4577" y="1710"/>
                  </a:lnTo>
                  <a:lnTo>
                    <a:pt x="1344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82" y="2157"/>
                  </a:cubicBezTo>
                  <a:cubicBezTo>
                    <a:pt x="123" y="2279"/>
                    <a:pt x="245" y="2402"/>
                    <a:pt x="36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23" y="367"/>
                    <a:pt x="7082" y="245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5"/>
            <p:cNvSpPr/>
            <p:nvPr/>
          </p:nvSpPr>
          <p:spPr>
            <a:xfrm>
              <a:off x="42383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80" y="692"/>
                  </a:moveTo>
                  <a:lnTo>
                    <a:pt x="4518" y="1669"/>
                  </a:lnTo>
                  <a:lnTo>
                    <a:pt x="1303" y="1669"/>
                  </a:lnTo>
                  <a:lnTo>
                    <a:pt x="2543" y="692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0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2" y="204"/>
                  </a:cubicBezTo>
                  <a:cubicBezTo>
                    <a:pt x="7001" y="82"/>
                    <a:pt x="687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5"/>
            <p:cNvSpPr/>
            <p:nvPr/>
          </p:nvSpPr>
          <p:spPr>
            <a:xfrm>
              <a:off x="43451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5"/>
            <p:cNvSpPr/>
            <p:nvPr/>
          </p:nvSpPr>
          <p:spPr>
            <a:xfrm>
              <a:off x="41304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5"/>
            <p:cNvSpPr/>
            <p:nvPr/>
          </p:nvSpPr>
          <p:spPr>
            <a:xfrm>
              <a:off x="445300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4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5"/>
            <p:cNvSpPr/>
            <p:nvPr/>
          </p:nvSpPr>
          <p:spPr>
            <a:xfrm>
              <a:off x="40226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5"/>
            <p:cNvSpPr/>
            <p:nvPr/>
          </p:nvSpPr>
          <p:spPr>
            <a:xfrm>
              <a:off x="3915800" y="4806375"/>
              <a:ext cx="178050" cy="59025"/>
            </a:xfrm>
            <a:custGeom>
              <a:avLst/>
              <a:gdLst/>
              <a:ahLst/>
              <a:cxnLst/>
              <a:rect l="l" t="t" r="r" b="b"/>
              <a:pathLst>
                <a:path w="7122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02" y="1669"/>
                  </a:lnTo>
                  <a:lnTo>
                    <a:pt x="2542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3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5"/>
            <p:cNvSpPr/>
            <p:nvPr/>
          </p:nvSpPr>
          <p:spPr>
            <a:xfrm>
              <a:off x="45598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2" y="489"/>
                    <a:pt x="7122" y="367"/>
                    <a:pt x="7082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5"/>
            <p:cNvSpPr/>
            <p:nvPr/>
          </p:nvSpPr>
          <p:spPr>
            <a:xfrm>
              <a:off x="3700100" y="4806375"/>
              <a:ext cx="179075" cy="59025"/>
            </a:xfrm>
            <a:custGeom>
              <a:avLst/>
              <a:gdLst/>
              <a:ahLst/>
              <a:cxnLst/>
              <a:rect l="l" t="t" r="r" b="b"/>
              <a:pathLst>
                <a:path w="716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82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407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122" y="489"/>
                    <a:pt x="7163" y="367"/>
                    <a:pt x="7082" y="204"/>
                  </a:cubicBezTo>
                  <a:cubicBezTo>
                    <a:pt x="7041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5"/>
            <p:cNvSpPr/>
            <p:nvPr/>
          </p:nvSpPr>
          <p:spPr>
            <a:xfrm>
              <a:off x="3807950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5"/>
            <p:cNvSpPr/>
            <p:nvPr/>
          </p:nvSpPr>
          <p:spPr>
            <a:xfrm>
              <a:off x="4879300" y="4721925"/>
              <a:ext cx="179075" cy="59050"/>
            </a:xfrm>
            <a:custGeom>
              <a:avLst/>
              <a:gdLst/>
              <a:ahLst/>
              <a:cxnLst/>
              <a:rect l="l" t="t" r="r" b="b"/>
              <a:pathLst>
                <a:path w="7163" h="2362" extrusionOk="0">
                  <a:moveTo>
                    <a:pt x="5820" y="693"/>
                  </a:moveTo>
                  <a:lnTo>
                    <a:pt x="4558" y="1669"/>
                  </a:lnTo>
                  <a:lnTo>
                    <a:pt x="1378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79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82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63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5"/>
            <p:cNvSpPr/>
            <p:nvPr/>
          </p:nvSpPr>
          <p:spPr>
            <a:xfrm>
              <a:off x="49840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84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5"/>
            <p:cNvSpPr/>
            <p:nvPr/>
          </p:nvSpPr>
          <p:spPr>
            <a:xfrm>
              <a:off x="4932200" y="467920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79" y="692"/>
                  </a:moveTo>
                  <a:lnTo>
                    <a:pt x="4558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2"/>
                    <a:pt x="367" y="2402"/>
                  </a:cubicBezTo>
                  <a:lnTo>
                    <a:pt x="4640" y="2402"/>
                  </a:lnTo>
                  <a:cubicBezTo>
                    <a:pt x="4721" y="2402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5"/>
                  </a:cubicBezTo>
                  <a:cubicBezTo>
                    <a:pt x="7041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5"/>
            <p:cNvSpPr/>
            <p:nvPr/>
          </p:nvSpPr>
          <p:spPr>
            <a:xfrm>
              <a:off x="35932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360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80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5"/>
            <p:cNvSpPr/>
            <p:nvPr/>
          </p:nvSpPr>
          <p:spPr>
            <a:xfrm>
              <a:off x="466767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42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5"/>
            <p:cNvSpPr/>
            <p:nvPr/>
          </p:nvSpPr>
          <p:spPr>
            <a:xfrm>
              <a:off x="47755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779" y="692"/>
                  </a:moveTo>
                  <a:lnTo>
                    <a:pt x="4517" y="1669"/>
                  </a:lnTo>
                  <a:lnTo>
                    <a:pt x="1337" y="1669"/>
                  </a:lnTo>
                  <a:lnTo>
                    <a:pt x="2564" y="692"/>
                  </a:lnTo>
                  <a:close/>
                  <a:moveTo>
                    <a:pt x="2442" y="1"/>
                  </a:moveTo>
                  <a:cubicBezTo>
                    <a:pt x="2360" y="1"/>
                    <a:pt x="2279" y="41"/>
                    <a:pt x="2238" y="82"/>
                  </a:cubicBezTo>
                  <a:lnTo>
                    <a:pt x="122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81" y="2280"/>
                    <a:pt x="204" y="2361"/>
                    <a:pt x="366" y="2361"/>
                  </a:cubicBezTo>
                  <a:lnTo>
                    <a:pt x="4639" y="2361"/>
                  </a:lnTo>
                  <a:cubicBezTo>
                    <a:pt x="4721" y="2361"/>
                    <a:pt x="4802" y="2320"/>
                    <a:pt x="4884" y="2280"/>
                  </a:cubicBezTo>
                  <a:lnTo>
                    <a:pt x="6959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00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5"/>
            <p:cNvSpPr/>
            <p:nvPr/>
          </p:nvSpPr>
          <p:spPr>
            <a:xfrm>
              <a:off x="4827400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80" y="692"/>
                  </a:moveTo>
                  <a:lnTo>
                    <a:pt x="4559" y="1710"/>
                  </a:lnTo>
                  <a:lnTo>
                    <a:pt x="1318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402" y="0"/>
                    <a:pt x="2320" y="41"/>
                    <a:pt x="2239" y="82"/>
                  </a:cubicBezTo>
                  <a:lnTo>
                    <a:pt x="163" y="1791"/>
                  </a:lnTo>
                  <a:cubicBezTo>
                    <a:pt x="41" y="1872"/>
                    <a:pt x="1" y="2035"/>
                    <a:pt x="41" y="2157"/>
                  </a:cubicBezTo>
                  <a:cubicBezTo>
                    <a:pt x="82" y="2279"/>
                    <a:pt x="245" y="2401"/>
                    <a:pt x="367" y="2401"/>
                  </a:cubicBezTo>
                  <a:lnTo>
                    <a:pt x="4681" y="2401"/>
                  </a:lnTo>
                  <a:cubicBezTo>
                    <a:pt x="4762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3" y="367"/>
                    <a:pt x="7082" y="244"/>
                  </a:cubicBezTo>
                  <a:cubicBezTo>
                    <a:pt x="7041" y="122"/>
                    <a:pt x="6919" y="0"/>
                    <a:pt x="6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5"/>
            <p:cNvSpPr/>
            <p:nvPr/>
          </p:nvSpPr>
          <p:spPr>
            <a:xfrm>
              <a:off x="3590200" y="472192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0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5"/>
            <p:cNvSpPr/>
            <p:nvPr/>
          </p:nvSpPr>
          <p:spPr>
            <a:xfrm>
              <a:off x="43400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41" y="204"/>
                  </a:cubicBezTo>
                  <a:cubicBezTo>
                    <a:pt x="7001" y="82"/>
                    <a:pt x="6878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5"/>
            <p:cNvSpPr/>
            <p:nvPr/>
          </p:nvSpPr>
          <p:spPr>
            <a:xfrm>
              <a:off x="44468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5"/>
            <p:cNvSpPr/>
            <p:nvPr/>
          </p:nvSpPr>
          <p:spPr>
            <a:xfrm>
              <a:off x="42322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5"/>
            <p:cNvSpPr/>
            <p:nvPr/>
          </p:nvSpPr>
          <p:spPr>
            <a:xfrm>
              <a:off x="45547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5"/>
            <p:cNvSpPr/>
            <p:nvPr/>
          </p:nvSpPr>
          <p:spPr>
            <a:xfrm>
              <a:off x="47694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5"/>
            <p:cNvSpPr/>
            <p:nvPr/>
          </p:nvSpPr>
          <p:spPr>
            <a:xfrm>
              <a:off x="46615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3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2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5"/>
            <p:cNvSpPr/>
            <p:nvPr/>
          </p:nvSpPr>
          <p:spPr>
            <a:xfrm>
              <a:off x="41243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5"/>
            <p:cNvSpPr/>
            <p:nvPr/>
          </p:nvSpPr>
          <p:spPr>
            <a:xfrm>
              <a:off x="3538325" y="4763650"/>
              <a:ext cx="178075" cy="60050"/>
            </a:xfrm>
            <a:custGeom>
              <a:avLst/>
              <a:gdLst/>
              <a:ahLst/>
              <a:cxnLst/>
              <a:rect l="l" t="t" r="r" b="b"/>
              <a:pathLst>
                <a:path w="7123" h="2402" extrusionOk="0">
                  <a:moveTo>
                    <a:pt x="5764" y="692"/>
                  </a:moveTo>
                  <a:lnTo>
                    <a:pt x="4518" y="1710"/>
                  </a:lnTo>
                  <a:lnTo>
                    <a:pt x="1303" y="1710"/>
                  </a:lnTo>
                  <a:lnTo>
                    <a:pt x="2564" y="692"/>
                  </a:lnTo>
                  <a:close/>
                  <a:moveTo>
                    <a:pt x="2442" y="0"/>
                  </a:moveTo>
                  <a:cubicBezTo>
                    <a:pt x="2361" y="0"/>
                    <a:pt x="2279" y="41"/>
                    <a:pt x="2239" y="82"/>
                  </a:cubicBezTo>
                  <a:lnTo>
                    <a:pt x="122" y="1791"/>
                  </a:lnTo>
                  <a:cubicBezTo>
                    <a:pt x="41" y="1872"/>
                    <a:pt x="0" y="2035"/>
                    <a:pt x="41" y="2157"/>
                  </a:cubicBezTo>
                  <a:cubicBezTo>
                    <a:pt x="82" y="2279"/>
                    <a:pt x="204" y="2401"/>
                    <a:pt x="367" y="2401"/>
                  </a:cubicBezTo>
                  <a:lnTo>
                    <a:pt x="4640" y="2401"/>
                  </a:lnTo>
                  <a:cubicBezTo>
                    <a:pt x="4721" y="2401"/>
                    <a:pt x="4803" y="2361"/>
                    <a:pt x="4884" y="2320"/>
                  </a:cubicBezTo>
                  <a:lnTo>
                    <a:pt x="6960" y="611"/>
                  </a:lnTo>
                  <a:cubicBezTo>
                    <a:pt x="7082" y="529"/>
                    <a:pt x="7122" y="367"/>
                    <a:pt x="7082" y="244"/>
                  </a:cubicBezTo>
                  <a:cubicBezTo>
                    <a:pt x="7000" y="122"/>
                    <a:pt x="6878" y="0"/>
                    <a:pt x="67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5"/>
            <p:cNvSpPr/>
            <p:nvPr/>
          </p:nvSpPr>
          <p:spPr>
            <a:xfrm>
              <a:off x="3642100" y="4679200"/>
              <a:ext cx="179100" cy="60050"/>
            </a:xfrm>
            <a:custGeom>
              <a:avLst/>
              <a:gdLst/>
              <a:ahLst/>
              <a:cxnLst/>
              <a:rect l="l" t="t" r="r" b="b"/>
              <a:pathLst>
                <a:path w="7164" h="2402" extrusionOk="0">
                  <a:moveTo>
                    <a:pt x="5805" y="692"/>
                  </a:moveTo>
                  <a:lnTo>
                    <a:pt x="4559" y="1710"/>
                  </a:lnTo>
                  <a:lnTo>
                    <a:pt x="1343" y="1710"/>
                  </a:lnTo>
                  <a:lnTo>
                    <a:pt x="2605" y="692"/>
                  </a:lnTo>
                  <a:close/>
                  <a:moveTo>
                    <a:pt x="2483" y="0"/>
                  </a:moveTo>
                  <a:cubicBezTo>
                    <a:pt x="2402" y="0"/>
                    <a:pt x="2320" y="41"/>
                    <a:pt x="2280" y="82"/>
                  </a:cubicBezTo>
                  <a:lnTo>
                    <a:pt x="163" y="1791"/>
                  </a:lnTo>
                  <a:cubicBezTo>
                    <a:pt x="82" y="1872"/>
                    <a:pt x="0" y="2035"/>
                    <a:pt x="82" y="2157"/>
                  </a:cubicBezTo>
                  <a:cubicBezTo>
                    <a:pt x="123" y="2279"/>
                    <a:pt x="245" y="2402"/>
                    <a:pt x="407" y="2402"/>
                  </a:cubicBezTo>
                  <a:lnTo>
                    <a:pt x="4681" y="2402"/>
                  </a:lnTo>
                  <a:cubicBezTo>
                    <a:pt x="4762" y="2402"/>
                    <a:pt x="4843" y="2361"/>
                    <a:pt x="4884" y="2320"/>
                  </a:cubicBezTo>
                  <a:lnTo>
                    <a:pt x="7000" y="611"/>
                  </a:lnTo>
                  <a:cubicBezTo>
                    <a:pt x="7082" y="529"/>
                    <a:pt x="7163" y="367"/>
                    <a:pt x="7082" y="245"/>
                  </a:cubicBezTo>
                  <a:cubicBezTo>
                    <a:pt x="7041" y="122"/>
                    <a:pt x="6919" y="0"/>
                    <a:pt x="67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5"/>
            <p:cNvSpPr/>
            <p:nvPr/>
          </p:nvSpPr>
          <p:spPr>
            <a:xfrm>
              <a:off x="487725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2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4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5"/>
            <p:cNvSpPr/>
            <p:nvPr/>
          </p:nvSpPr>
          <p:spPr>
            <a:xfrm>
              <a:off x="3485425" y="4806375"/>
              <a:ext cx="178075" cy="59025"/>
            </a:xfrm>
            <a:custGeom>
              <a:avLst/>
              <a:gdLst/>
              <a:ahLst/>
              <a:cxnLst/>
              <a:rect l="l" t="t" r="r" b="b"/>
              <a:pathLst>
                <a:path w="7123" h="2361" extrusionOk="0">
                  <a:moveTo>
                    <a:pt x="5820" y="692"/>
                  </a:moveTo>
                  <a:lnTo>
                    <a:pt x="4558" y="1669"/>
                  </a:lnTo>
                  <a:lnTo>
                    <a:pt x="1343" y="1669"/>
                  </a:lnTo>
                  <a:lnTo>
                    <a:pt x="2583" y="692"/>
                  </a:lnTo>
                  <a:close/>
                  <a:moveTo>
                    <a:pt x="2483" y="1"/>
                  </a:moveTo>
                  <a:cubicBezTo>
                    <a:pt x="2401" y="1"/>
                    <a:pt x="2320" y="41"/>
                    <a:pt x="2238" y="82"/>
                  </a:cubicBezTo>
                  <a:lnTo>
                    <a:pt x="163" y="1751"/>
                  </a:lnTo>
                  <a:cubicBezTo>
                    <a:pt x="41" y="1832"/>
                    <a:pt x="0" y="1995"/>
                    <a:pt x="41" y="2117"/>
                  </a:cubicBezTo>
                  <a:cubicBezTo>
                    <a:pt x="122" y="2280"/>
                    <a:pt x="244" y="2361"/>
                    <a:pt x="366" y="2361"/>
                  </a:cubicBezTo>
                  <a:lnTo>
                    <a:pt x="4680" y="2361"/>
                  </a:lnTo>
                  <a:cubicBezTo>
                    <a:pt x="4762" y="2361"/>
                    <a:pt x="4843" y="2320"/>
                    <a:pt x="4884" y="2280"/>
                  </a:cubicBezTo>
                  <a:lnTo>
                    <a:pt x="7000" y="611"/>
                  </a:lnTo>
                  <a:cubicBezTo>
                    <a:pt x="7081" y="489"/>
                    <a:pt x="7122" y="367"/>
                    <a:pt x="7081" y="204"/>
                  </a:cubicBezTo>
                  <a:cubicBezTo>
                    <a:pt x="7041" y="82"/>
                    <a:pt x="691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5"/>
            <p:cNvSpPr/>
            <p:nvPr/>
          </p:nvSpPr>
          <p:spPr>
            <a:xfrm>
              <a:off x="3695000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6" y="693"/>
                  </a:moveTo>
                  <a:lnTo>
                    <a:pt x="4559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320" y="41"/>
                    <a:pt x="2239" y="82"/>
                  </a:cubicBezTo>
                  <a:lnTo>
                    <a:pt x="164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81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5"/>
            <p:cNvSpPr/>
            <p:nvPr/>
          </p:nvSpPr>
          <p:spPr>
            <a:xfrm>
              <a:off x="390967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565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39" y="82"/>
                  </a:cubicBezTo>
                  <a:lnTo>
                    <a:pt x="164" y="1751"/>
                  </a:lnTo>
                  <a:cubicBezTo>
                    <a:pt x="42" y="1832"/>
                    <a:pt x="1" y="1995"/>
                    <a:pt x="42" y="2117"/>
                  </a:cubicBezTo>
                  <a:cubicBezTo>
                    <a:pt x="82" y="2280"/>
                    <a:pt x="245" y="2361"/>
                    <a:pt x="367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41" y="82"/>
                    <a:pt x="6919" y="1"/>
                    <a:pt x="6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5"/>
            <p:cNvSpPr/>
            <p:nvPr/>
          </p:nvSpPr>
          <p:spPr>
            <a:xfrm>
              <a:off x="3801825" y="4637475"/>
              <a:ext cx="179100" cy="59050"/>
            </a:xfrm>
            <a:custGeom>
              <a:avLst/>
              <a:gdLst/>
              <a:ahLst/>
              <a:cxnLst/>
              <a:rect l="l" t="t" r="r" b="b"/>
              <a:pathLst>
                <a:path w="7164" h="2362" extrusionOk="0">
                  <a:moveTo>
                    <a:pt x="5821" y="693"/>
                  </a:moveTo>
                  <a:lnTo>
                    <a:pt x="4581" y="1669"/>
                  </a:lnTo>
                  <a:lnTo>
                    <a:pt x="1344" y="1669"/>
                  </a:lnTo>
                  <a:lnTo>
                    <a:pt x="2606" y="693"/>
                  </a:lnTo>
                  <a:close/>
                  <a:moveTo>
                    <a:pt x="2483" y="1"/>
                  </a:moveTo>
                  <a:cubicBezTo>
                    <a:pt x="2402" y="1"/>
                    <a:pt x="2321" y="41"/>
                    <a:pt x="2280" y="82"/>
                  </a:cubicBezTo>
                  <a:lnTo>
                    <a:pt x="164" y="1751"/>
                  </a:lnTo>
                  <a:cubicBezTo>
                    <a:pt x="82" y="1832"/>
                    <a:pt x="1" y="1995"/>
                    <a:pt x="82" y="2117"/>
                  </a:cubicBezTo>
                  <a:cubicBezTo>
                    <a:pt x="123" y="2280"/>
                    <a:pt x="245" y="2361"/>
                    <a:pt x="408" y="2361"/>
                  </a:cubicBezTo>
                  <a:lnTo>
                    <a:pt x="4681" y="2361"/>
                  </a:lnTo>
                  <a:cubicBezTo>
                    <a:pt x="4762" y="2361"/>
                    <a:pt x="4844" y="2321"/>
                    <a:pt x="4885" y="2280"/>
                  </a:cubicBezTo>
                  <a:lnTo>
                    <a:pt x="7001" y="611"/>
                  </a:lnTo>
                  <a:cubicBezTo>
                    <a:pt x="7123" y="489"/>
                    <a:pt x="7164" y="367"/>
                    <a:pt x="7082" y="204"/>
                  </a:cubicBezTo>
                  <a:cubicBezTo>
                    <a:pt x="7042" y="82"/>
                    <a:pt x="6919" y="1"/>
                    <a:pt x="67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5"/>
            <p:cNvSpPr/>
            <p:nvPr/>
          </p:nvSpPr>
          <p:spPr>
            <a:xfrm>
              <a:off x="4017525" y="4637475"/>
              <a:ext cx="178075" cy="59050"/>
            </a:xfrm>
            <a:custGeom>
              <a:avLst/>
              <a:gdLst/>
              <a:ahLst/>
              <a:cxnLst/>
              <a:rect l="l" t="t" r="r" b="b"/>
              <a:pathLst>
                <a:path w="7123" h="2362" extrusionOk="0">
                  <a:moveTo>
                    <a:pt x="5780" y="693"/>
                  </a:moveTo>
                  <a:lnTo>
                    <a:pt x="4540" y="1669"/>
                  </a:lnTo>
                  <a:lnTo>
                    <a:pt x="1303" y="1669"/>
                  </a:lnTo>
                  <a:lnTo>
                    <a:pt x="2565" y="693"/>
                  </a:lnTo>
                  <a:close/>
                  <a:moveTo>
                    <a:pt x="2443" y="1"/>
                  </a:moveTo>
                  <a:cubicBezTo>
                    <a:pt x="2361" y="1"/>
                    <a:pt x="2280" y="41"/>
                    <a:pt x="2239" y="82"/>
                  </a:cubicBezTo>
                  <a:lnTo>
                    <a:pt x="163" y="1751"/>
                  </a:lnTo>
                  <a:cubicBezTo>
                    <a:pt x="41" y="1832"/>
                    <a:pt x="1" y="1995"/>
                    <a:pt x="41" y="2117"/>
                  </a:cubicBezTo>
                  <a:cubicBezTo>
                    <a:pt x="82" y="2280"/>
                    <a:pt x="204" y="2361"/>
                    <a:pt x="367" y="2361"/>
                  </a:cubicBezTo>
                  <a:lnTo>
                    <a:pt x="4640" y="2361"/>
                  </a:lnTo>
                  <a:cubicBezTo>
                    <a:pt x="4722" y="2361"/>
                    <a:pt x="4803" y="2321"/>
                    <a:pt x="4884" y="2280"/>
                  </a:cubicBezTo>
                  <a:lnTo>
                    <a:pt x="6960" y="611"/>
                  </a:lnTo>
                  <a:cubicBezTo>
                    <a:pt x="7082" y="489"/>
                    <a:pt x="7123" y="367"/>
                    <a:pt x="7082" y="204"/>
                  </a:cubicBezTo>
                  <a:cubicBezTo>
                    <a:pt x="7001" y="82"/>
                    <a:pt x="6879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5"/>
            <p:cNvSpPr/>
            <p:nvPr/>
          </p:nvSpPr>
          <p:spPr>
            <a:xfrm>
              <a:off x="479180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7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2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5" y="2890"/>
                    <a:pt x="23116" y="2849"/>
                  </a:cubicBezTo>
                  <a:lnTo>
                    <a:pt x="26006" y="651"/>
                  </a:lnTo>
                  <a:cubicBezTo>
                    <a:pt x="26290" y="448"/>
                    <a:pt x="26128" y="0"/>
                    <a:pt x="258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5"/>
            <p:cNvSpPr/>
            <p:nvPr/>
          </p:nvSpPr>
          <p:spPr>
            <a:xfrm>
              <a:off x="4786700" y="4470625"/>
              <a:ext cx="667450" cy="89550"/>
            </a:xfrm>
            <a:custGeom>
              <a:avLst/>
              <a:gdLst/>
              <a:ahLst/>
              <a:cxnLst/>
              <a:rect l="l" t="t" r="r" b="b"/>
              <a:pathLst>
                <a:path w="26698" h="3582" extrusionOk="0">
                  <a:moveTo>
                    <a:pt x="26006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47" y="41"/>
                  </a:lnTo>
                  <a:lnTo>
                    <a:pt x="5006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1" y="3256"/>
                    <a:pt x="163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79" y="3582"/>
                    <a:pt x="23442" y="3541"/>
                    <a:pt x="23524" y="3460"/>
                  </a:cubicBezTo>
                  <a:lnTo>
                    <a:pt x="23564" y="3460"/>
                  </a:ln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7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5"/>
            <p:cNvSpPr/>
            <p:nvPr/>
          </p:nvSpPr>
          <p:spPr>
            <a:xfrm>
              <a:off x="509702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0" y="0"/>
                  </a:moveTo>
                  <a:lnTo>
                    <a:pt x="0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5"/>
            <p:cNvSpPr/>
            <p:nvPr/>
          </p:nvSpPr>
          <p:spPr>
            <a:xfrm>
              <a:off x="5088875" y="4119600"/>
              <a:ext cx="120075" cy="410050"/>
            </a:xfrm>
            <a:custGeom>
              <a:avLst/>
              <a:gdLst/>
              <a:ahLst/>
              <a:cxnLst/>
              <a:rect l="l" t="t" r="r" b="b"/>
              <a:pathLst>
                <a:path w="4803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1" y="16239"/>
                    <a:pt x="82" y="16320"/>
                  </a:cubicBezTo>
                  <a:cubicBezTo>
                    <a:pt x="164" y="16361"/>
                    <a:pt x="245" y="16402"/>
                    <a:pt x="326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2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2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5"/>
            <p:cNvSpPr/>
            <p:nvPr/>
          </p:nvSpPr>
          <p:spPr>
            <a:xfrm>
              <a:off x="5080750" y="4128775"/>
              <a:ext cx="135325" cy="284900"/>
            </a:xfrm>
            <a:custGeom>
              <a:avLst/>
              <a:gdLst/>
              <a:ahLst/>
              <a:cxnLst/>
              <a:rect l="l" t="t" r="r" b="b"/>
              <a:pathLst>
                <a:path w="5413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5"/>
            <p:cNvSpPr/>
            <p:nvPr/>
          </p:nvSpPr>
          <p:spPr>
            <a:xfrm>
              <a:off x="507260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3" y="693"/>
                  </a:moveTo>
                  <a:lnTo>
                    <a:pt x="5413" y="11437"/>
                  </a:lnTo>
                  <a:lnTo>
                    <a:pt x="652" y="11437"/>
                  </a:lnTo>
                  <a:lnTo>
                    <a:pt x="652" y="693"/>
                  </a:lnTo>
                  <a:close/>
                  <a:moveTo>
                    <a:pt x="326" y="1"/>
                  </a:moveTo>
                  <a:cubicBezTo>
                    <a:pt x="245" y="1"/>
                    <a:pt x="163" y="42"/>
                    <a:pt x="82" y="123"/>
                  </a:cubicBezTo>
                  <a:cubicBezTo>
                    <a:pt x="41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1" y="11925"/>
                    <a:pt x="82" y="12007"/>
                  </a:cubicBezTo>
                  <a:cubicBezTo>
                    <a:pt x="163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20" y="12088"/>
                    <a:pt x="5942" y="12088"/>
                    <a:pt x="5983" y="12007"/>
                  </a:cubicBezTo>
                  <a:cubicBezTo>
                    <a:pt x="6064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4" y="164"/>
                    <a:pt x="5983" y="123"/>
                  </a:cubicBezTo>
                  <a:cubicBezTo>
                    <a:pt x="5942" y="42"/>
                    <a:pt x="5820" y="1"/>
                    <a:pt x="57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5"/>
            <p:cNvSpPr/>
            <p:nvPr/>
          </p:nvSpPr>
          <p:spPr>
            <a:xfrm>
              <a:off x="431970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0" y="53436"/>
                  </a:lnTo>
                  <a:lnTo>
                    <a:pt x="682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5"/>
            <p:cNvSpPr/>
            <p:nvPr/>
          </p:nvSpPr>
          <p:spPr>
            <a:xfrm>
              <a:off x="4310550" y="2813225"/>
              <a:ext cx="1724550" cy="1352200"/>
            </a:xfrm>
            <a:custGeom>
              <a:avLst/>
              <a:gdLst/>
              <a:ahLst/>
              <a:cxnLst/>
              <a:rect l="l" t="t" r="r" b="b"/>
              <a:pathLst>
                <a:path w="68982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2" y="53395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1"/>
                    <a:pt x="123" y="82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53762"/>
                  </a:lnTo>
                  <a:cubicBezTo>
                    <a:pt x="0" y="53843"/>
                    <a:pt x="41" y="53924"/>
                    <a:pt x="123" y="54006"/>
                  </a:cubicBezTo>
                  <a:cubicBezTo>
                    <a:pt x="163" y="54047"/>
                    <a:pt x="245" y="54087"/>
                    <a:pt x="367" y="54087"/>
                  </a:cubicBezTo>
                  <a:lnTo>
                    <a:pt x="68656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1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1" y="163"/>
                    <a:pt x="68901" y="82"/>
                  </a:cubicBezTo>
                  <a:cubicBezTo>
                    <a:pt x="68819" y="41"/>
                    <a:pt x="68738" y="1"/>
                    <a:pt x="68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5"/>
            <p:cNvSpPr/>
            <p:nvPr/>
          </p:nvSpPr>
          <p:spPr>
            <a:xfrm>
              <a:off x="4410250" y="2892600"/>
              <a:ext cx="1525150" cy="1193450"/>
            </a:xfrm>
            <a:custGeom>
              <a:avLst/>
              <a:gdLst/>
              <a:ahLst/>
              <a:cxnLst/>
              <a:rect l="l" t="t" r="r" b="b"/>
              <a:pathLst>
                <a:path w="61006" h="47738" extrusionOk="0">
                  <a:moveTo>
                    <a:pt x="1" y="0"/>
                  </a:moveTo>
                  <a:lnTo>
                    <a:pt x="1" y="47738"/>
                  </a:lnTo>
                  <a:lnTo>
                    <a:pt x="61006" y="47738"/>
                  </a:lnTo>
                  <a:lnTo>
                    <a:pt x="610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5"/>
            <p:cNvSpPr/>
            <p:nvPr/>
          </p:nvSpPr>
          <p:spPr>
            <a:xfrm>
              <a:off x="440212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4" y="0"/>
                    <a:pt x="163" y="41"/>
                    <a:pt x="122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2" y="48267"/>
                  </a:cubicBezTo>
                  <a:cubicBezTo>
                    <a:pt x="163" y="48349"/>
                    <a:pt x="244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3" y="48349"/>
                    <a:pt x="61575" y="48267"/>
                  </a:cubicBezTo>
                  <a:cubicBezTo>
                    <a:pt x="61616" y="48227"/>
                    <a:pt x="61656" y="48145"/>
                    <a:pt x="61656" y="48064"/>
                  </a:cubicBezTo>
                  <a:lnTo>
                    <a:pt x="61656" y="326"/>
                  </a:lnTo>
                  <a:cubicBezTo>
                    <a:pt x="61656" y="245"/>
                    <a:pt x="61616" y="163"/>
                    <a:pt x="61575" y="123"/>
                  </a:cubicBezTo>
                  <a:cubicBezTo>
                    <a:pt x="61493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5"/>
            <p:cNvSpPr/>
            <p:nvPr/>
          </p:nvSpPr>
          <p:spPr>
            <a:xfrm>
              <a:off x="4506925" y="2953625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3" y="856"/>
                  </a:lnTo>
                  <a:cubicBezTo>
                    <a:pt x="2157" y="856"/>
                    <a:pt x="2320" y="693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89"/>
                  </a:cubicBezTo>
                  <a:cubicBezTo>
                    <a:pt x="9157" y="733"/>
                    <a:pt x="932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80"/>
                  </a:cubicBezTo>
                  <a:cubicBezTo>
                    <a:pt x="2320" y="2036"/>
                    <a:pt x="2157" y="1873"/>
                    <a:pt x="1953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74"/>
                    <a:pt x="2320" y="4071"/>
                  </a:cubicBezTo>
                  <a:cubicBezTo>
                    <a:pt x="2320" y="3867"/>
                    <a:pt x="2157" y="3664"/>
                    <a:pt x="1953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20" y="3623"/>
                    <a:pt x="9157" y="3826"/>
                    <a:pt x="9157" y="4071"/>
                  </a:cubicBezTo>
                  <a:cubicBezTo>
                    <a:pt x="9157" y="4315"/>
                    <a:pt x="932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3" y="6228"/>
                  </a:lnTo>
                  <a:cubicBezTo>
                    <a:pt x="2157" y="6228"/>
                    <a:pt x="2320" y="6065"/>
                    <a:pt x="2320" y="5861"/>
                  </a:cubicBezTo>
                  <a:cubicBezTo>
                    <a:pt x="2320" y="5658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3" y="8059"/>
                  </a:lnTo>
                  <a:cubicBezTo>
                    <a:pt x="2157" y="8059"/>
                    <a:pt x="2320" y="7855"/>
                    <a:pt x="2320" y="7652"/>
                  </a:cubicBezTo>
                  <a:cubicBezTo>
                    <a:pt x="2320" y="7448"/>
                    <a:pt x="2157" y="7286"/>
                    <a:pt x="1953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7" y="9687"/>
                    <a:pt x="14651" y="9483"/>
                    <a:pt x="14651" y="9239"/>
                  </a:cubicBezTo>
                  <a:cubicBezTo>
                    <a:pt x="14651" y="8995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0" y="9687"/>
                    <a:pt x="15994" y="9483"/>
                    <a:pt x="15994" y="9239"/>
                  </a:cubicBezTo>
                  <a:cubicBezTo>
                    <a:pt x="15994" y="8995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3" y="9687"/>
                    <a:pt x="17337" y="9483"/>
                    <a:pt x="17337" y="9239"/>
                  </a:cubicBezTo>
                  <a:cubicBezTo>
                    <a:pt x="17337" y="8995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6" y="9687"/>
                    <a:pt x="18680" y="9483"/>
                    <a:pt x="18680" y="9239"/>
                  </a:cubicBezTo>
                  <a:cubicBezTo>
                    <a:pt x="18680" y="8995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19" y="9687"/>
                    <a:pt x="20023" y="9483"/>
                    <a:pt x="20023" y="9239"/>
                  </a:cubicBezTo>
                  <a:cubicBezTo>
                    <a:pt x="20023" y="8995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2" y="9687"/>
                    <a:pt x="21366" y="9483"/>
                    <a:pt x="21366" y="9239"/>
                  </a:cubicBezTo>
                  <a:cubicBezTo>
                    <a:pt x="21366" y="8995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3" y="9850"/>
                  </a:lnTo>
                  <a:cubicBezTo>
                    <a:pt x="2157" y="9850"/>
                    <a:pt x="2320" y="9646"/>
                    <a:pt x="2320" y="9443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28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8"/>
                    <a:pt x="2320" y="11233"/>
                  </a:cubicBezTo>
                  <a:cubicBezTo>
                    <a:pt x="2320" y="11030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7" y="13390"/>
                    <a:pt x="14651" y="13187"/>
                    <a:pt x="14651" y="12943"/>
                  </a:cubicBezTo>
                  <a:cubicBezTo>
                    <a:pt x="14651" y="12698"/>
                    <a:pt x="14447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0" y="13390"/>
                    <a:pt x="15994" y="13187"/>
                    <a:pt x="15994" y="12943"/>
                  </a:cubicBezTo>
                  <a:cubicBezTo>
                    <a:pt x="15994" y="12698"/>
                    <a:pt x="15790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3" y="13390"/>
                    <a:pt x="17337" y="13187"/>
                    <a:pt x="17337" y="12943"/>
                  </a:cubicBezTo>
                  <a:cubicBezTo>
                    <a:pt x="17337" y="12698"/>
                    <a:pt x="17133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6" y="13390"/>
                    <a:pt x="18680" y="13187"/>
                    <a:pt x="18680" y="12943"/>
                  </a:cubicBezTo>
                  <a:cubicBezTo>
                    <a:pt x="18680" y="12698"/>
                    <a:pt x="18476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19" y="13390"/>
                    <a:pt x="20023" y="13187"/>
                    <a:pt x="20023" y="12943"/>
                  </a:cubicBezTo>
                  <a:cubicBezTo>
                    <a:pt x="20023" y="12698"/>
                    <a:pt x="19819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2" y="13390"/>
                    <a:pt x="21366" y="13187"/>
                    <a:pt x="21366" y="12943"/>
                  </a:cubicBezTo>
                  <a:cubicBezTo>
                    <a:pt x="21366" y="12698"/>
                    <a:pt x="21162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3" y="13431"/>
                  </a:lnTo>
                  <a:cubicBezTo>
                    <a:pt x="2157" y="13431"/>
                    <a:pt x="2320" y="13268"/>
                    <a:pt x="2320" y="13065"/>
                  </a:cubicBezTo>
                  <a:cubicBezTo>
                    <a:pt x="2320" y="12821"/>
                    <a:pt x="2157" y="12658"/>
                    <a:pt x="1953" y="12658"/>
                  </a:cubicBezTo>
                  <a:close/>
                  <a:moveTo>
                    <a:pt x="8628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28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5"/>
            <p:cNvSpPr/>
            <p:nvPr/>
          </p:nvSpPr>
          <p:spPr>
            <a:xfrm>
              <a:off x="4506925" y="3313800"/>
              <a:ext cx="534150" cy="334775"/>
            </a:xfrm>
            <a:custGeom>
              <a:avLst/>
              <a:gdLst/>
              <a:ahLst/>
              <a:cxnLst/>
              <a:rect l="l" t="t" r="r" b="b"/>
              <a:pathLst>
                <a:path w="21366" h="13391" extrusionOk="0">
                  <a:moveTo>
                    <a:pt x="366" y="41"/>
                  </a:moveTo>
                  <a:cubicBezTo>
                    <a:pt x="163" y="41"/>
                    <a:pt x="0" y="204"/>
                    <a:pt x="0" y="448"/>
                  </a:cubicBezTo>
                  <a:cubicBezTo>
                    <a:pt x="0" y="652"/>
                    <a:pt x="163" y="815"/>
                    <a:pt x="366" y="815"/>
                  </a:cubicBezTo>
                  <a:lnTo>
                    <a:pt x="1953" y="815"/>
                  </a:lnTo>
                  <a:cubicBezTo>
                    <a:pt x="2157" y="815"/>
                    <a:pt x="2320" y="652"/>
                    <a:pt x="2320" y="448"/>
                  </a:cubicBezTo>
                  <a:cubicBezTo>
                    <a:pt x="2320" y="204"/>
                    <a:pt x="2157" y="41"/>
                    <a:pt x="1953" y="41"/>
                  </a:cubicBezTo>
                  <a:close/>
                  <a:moveTo>
                    <a:pt x="3703" y="41"/>
                  </a:moveTo>
                  <a:cubicBezTo>
                    <a:pt x="3500" y="41"/>
                    <a:pt x="3337" y="204"/>
                    <a:pt x="3337" y="448"/>
                  </a:cubicBezTo>
                  <a:cubicBezTo>
                    <a:pt x="3337" y="652"/>
                    <a:pt x="3500" y="815"/>
                    <a:pt x="3703" y="815"/>
                  </a:cubicBezTo>
                  <a:lnTo>
                    <a:pt x="7814" y="815"/>
                  </a:lnTo>
                  <a:cubicBezTo>
                    <a:pt x="8058" y="815"/>
                    <a:pt x="8221" y="652"/>
                    <a:pt x="8221" y="448"/>
                  </a:cubicBezTo>
                  <a:cubicBezTo>
                    <a:pt x="8221" y="204"/>
                    <a:pt x="8058" y="41"/>
                    <a:pt x="7814" y="41"/>
                  </a:cubicBezTo>
                  <a:close/>
                  <a:moveTo>
                    <a:pt x="9605" y="1"/>
                  </a:moveTo>
                  <a:cubicBezTo>
                    <a:pt x="9320" y="1"/>
                    <a:pt x="9157" y="204"/>
                    <a:pt x="9157" y="448"/>
                  </a:cubicBezTo>
                  <a:cubicBezTo>
                    <a:pt x="9157" y="693"/>
                    <a:pt x="9320" y="896"/>
                    <a:pt x="9605" y="896"/>
                  </a:cubicBezTo>
                  <a:cubicBezTo>
                    <a:pt x="9849" y="896"/>
                    <a:pt x="10052" y="693"/>
                    <a:pt x="10052" y="448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48"/>
                  </a:cubicBezTo>
                  <a:cubicBezTo>
                    <a:pt x="10500" y="693"/>
                    <a:pt x="10703" y="896"/>
                    <a:pt x="10948" y="896"/>
                  </a:cubicBezTo>
                  <a:cubicBezTo>
                    <a:pt x="11192" y="896"/>
                    <a:pt x="11395" y="693"/>
                    <a:pt x="11395" y="448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48"/>
                  </a:cubicBezTo>
                  <a:cubicBezTo>
                    <a:pt x="11843" y="693"/>
                    <a:pt x="12046" y="896"/>
                    <a:pt x="12291" y="896"/>
                  </a:cubicBezTo>
                  <a:cubicBezTo>
                    <a:pt x="12535" y="896"/>
                    <a:pt x="12738" y="693"/>
                    <a:pt x="12738" y="448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48"/>
                  </a:cubicBezTo>
                  <a:cubicBezTo>
                    <a:pt x="13186" y="693"/>
                    <a:pt x="13389" y="896"/>
                    <a:pt x="13634" y="896"/>
                  </a:cubicBezTo>
                  <a:cubicBezTo>
                    <a:pt x="13878" y="896"/>
                    <a:pt x="14081" y="693"/>
                    <a:pt x="14081" y="448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48"/>
                  </a:cubicBezTo>
                  <a:cubicBezTo>
                    <a:pt x="14529" y="693"/>
                    <a:pt x="14732" y="896"/>
                    <a:pt x="14977" y="896"/>
                  </a:cubicBezTo>
                  <a:cubicBezTo>
                    <a:pt x="15221" y="896"/>
                    <a:pt x="15424" y="693"/>
                    <a:pt x="15424" y="448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48"/>
                  </a:cubicBezTo>
                  <a:cubicBezTo>
                    <a:pt x="15872" y="693"/>
                    <a:pt x="16075" y="896"/>
                    <a:pt x="16320" y="896"/>
                  </a:cubicBezTo>
                  <a:cubicBezTo>
                    <a:pt x="16564" y="896"/>
                    <a:pt x="16767" y="693"/>
                    <a:pt x="16767" y="448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32"/>
                  </a:moveTo>
                  <a:cubicBezTo>
                    <a:pt x="163" y="1832"/>
                    <a:pt x="0" y="2036"/>
                    <a:pt x="0" y="2239"/>
                  </a:cubicBezTo>
                  <a:cubicBezTo>
                    <a:pt x="0" y="2443"/>
                    <a:pt x="163" y="2605"/>
                    <a:pt x="366" y="2605"/>
                  </a:cubicBezTo>
                  <a:lnTo>
                    <a:pt x="1953" y="2605"/>
                  </a:lnTo>
                  <a:cubicBezTo>
                    <a:pt x="2157" y="2605"/>
                    <a:pt x="2320" y="2443"/>
                    <a:pt x="2320" y="2239"/>
                  </a:cubicBezTo>
                  <a:cubicBezTo>
                    <a:pt x="2320" y="2036"/>
                    <a:pt x="2157" y="1832"/>
                    <a:pt x="1953" y="1832"/>
                  </a:cubicBezTo>
                  <a:close/>
                  <a:moveTo>
                    <a:pt x="3703" y="1832"/>
                  </a:moveTo>
                  <a:cubicBezTo>
                    <a:pt x="3500" y="1832"/>
                    <a:pt x="3337" y="2036"/>
                    <a:pt x="3337" y="2239"/>
                  </a:cubicBezTo>
                  <a:cubicBezTo>
                    <a:pt x="3337" y="2443"/>
                    <a:pt x="3500" y="2605"/>
                    <a:pt x="3703" y="2605"/>
                  </a:cubicBezTo>
                  <a:lnTo>
                    <a:pt x="7814" y="2605"/>
                  </a:lnTo>
                  <a:cubicBezTo>
                    <a:pt x="8058" y="2605"/>
                    <a:pt x="8221" y="2443"/>
                    <a:pt x="8221" y="2239"/>
                  </a:cubicBezTo>
                  <a:cubicBezTo>
                    <a:pt x="8221" y="2036"/>
                    <a:pt x="8058" y="1832"/>
                    <a:pt x="7814" y="183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30"/>
                  </a:cubicBezTo>
                  <a:cubicBezTo>
                    <a:pt x="0" y="4233"/>
                    <a:pt x="163" y="4437"/>
                    <a:pt x="366" y="4437"/>
                  </a:cubicBezTo>
                  <a:lnTo>
                    <a:pt x="1953" y="4437"/>
                  </a:lnTo>
                  <a:cubicBezTo>
                    <a:pt x="2157" y="4437"/>
                    <a:pt x="2320" y="4233"/>
                    <a:pt x="2320" y="4030"/>
                  </a:cubicBezTo>
                  <a:cubicBezTo>
                    <a:pt x="2320" y="3826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30"/>
                  </a:cubicBezTo>
                  <a:cubicBezTo>
                    <a:pt x="3337" y="4233"/>
                    <a:pt x="3500" y="4437"/>
                    <a:pt x="3703" y="4437"/>
                  </a:cubicBezTo>
                  <a:lnTo>
                    <a:pt x="7814" y="4437"/>
                  </a:lnTo>
                  <a:cubicBezTo>
                    <a:pt x="8058" y="4437"/>
                    <a:pt x="8221" y="4233"/>
                    <a:pt x="8221" y="403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582"/>
                  </a:moveTo>
                  <a:cubicBezTo>
                    <a:pt x="9320" y="3582"/>
                    <a:pt x="9157" y="3786"/>
                    <a:pt x="9157" y="4030"/>
                  </a:cubicBezTo>
                  <a:cubicBezTo>
                    <a:pt x="9157" y="4274"/>
                    <a:pt x="9320" y="4477"/>
                    <a:pt x="9605" y="4477"/>
                  </a:cubicBezTo>
                  <a:cubicBezTo>
                    <a:pt x="9849" y="4477"/>
                    <a:pt x="10052" y="4274"/>
                    <a:pt x="10052" y="4030"/>
                  </a:cubicBezTo>
                  <a:cubicBezTo>
                    <a:pt x="10052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3" y="3582"/>
                    <a:pt x="10500" y="3786"/>
                    <a:pt x="10500" y="4030"/>
                  </a:cubicBezTo>
                  <a:cubicBezTo>
                    <a:pt x="10500" y="4274"/>
                    <a:pt x="10703" y="4477"/>
                    <a:pt x="10948" y="4477"/>
                  </a:cubicBezTo>
                  <a:cubicBezTo>
                    <a:pt x="11192" y="4477"/>
                    <a:pt x="11395" y="4274"/>
                    <a:pt x="11395" y="4030"/>
                  </a:cubicBezTo>
                  <a:cubicBezTo>
                    <a:pt x="11395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6" y="3582"/>
                    <a:pt x="11843" y="3786"/>
                    <a:pt x="11843" y="4030"/>
                  </a:cubicBezTo>
                  <a:cubicBezTo>
                    <a:pt x="11843" y="4274"/>
                    <a:pt x="12046" y="4477"/>
                    <a:pt x="12291" y="4477"/>
                  </a:cubicBezTo>
                  <a:cubicBezTo>
                    <a:pt x="12535" y="4477"/>
                    <a:pt x="12738" y="4274"/>
                    <a:pt x="12738" y="4030"/>
                  </a:cubicBezTo>
                  <a:cubicBezTo>
                    <a:pt x="12738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89" y="3582"/>
                    <a:pt x="13186" y="3786"/>
                    <a:pt x="13186" y="4030"/>
                  </a:cubicBezTo>
                  <a:cubicBezTo>
                    <a:pt x="13186" y="4274"/>
                    <a:pt x="13389" y="4477"/>
                    <a:pt x="13634" y="4477"/>
                  </a:cubicBezTo>
                  <a:cubicBezTo>
                    <a:pt x="13878" y="4477"/>
                    <a:pt x="14081" y="4274"/>
                    <a:pt x="14081" y="4030"/>
                  </a:cubicBezTo>
                  <a:cubicBezTo>
                    <a:pt x="14081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2" y="3582"/>
                    <a:pt x="14529" y="3786"/>
                    <a:pt x="14529" y="4030"/>
                  </a:cubicBezTo>
                  <a:cubicBezTo>
                    <a:pt x="14529" y="4274"/>
                    <a:pt x="14732" y="4477"/>
                    <a:pt x="14977" y="4477"/>
                  </a:cubicBezTo>
                  <a:cubicBezTo>
                    <a:pt x="15221" y="4477"/>
                    <a:pt x="15424" y="4274"/>
                    <a:pt x="15424" y="4030"/>
                  </a:cubicBezTo>
                  <a:cubicBezTo>
                    <a:pt x="15424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5" y="3582"/>
                    <a:pt x="15872" y="3786"/>
                    <a:pt x="15872" y="4030"/>
                  </a:cubicBezTo>
                  <a:cubicBezTo>
                    <a:pt x="15872" y="4274"/>
                    <a:pt x="16075" y="4477"/>
                    <a:pt x="16320" y="4477"/>
                  </a:cubicBezTo>
                  <a:cubicBezTo>
                    <a:pt x="16564" y="4477"/>
                    <a:pt x="16767" y="4274"/>
                    <a:pt x="16767" y="4030"/>
                  </a:cubicBezTo>
                  <a:cubicBezTo>
                    <a:pt x="16767" y="3786"/>
                    <a:pt x="16564" y="3582"/>
                    <a:pt x="16320" y="358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20"/>
                  </a:cubicBezTo>
                  <a:cubicBezTo>
                    <a:pt x="0" y="602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24"/>
                    <a:pt x="2320" y="5820"/>
                  </a:cubicBezTo>
                  <a:cubicBezTo>
                    <a:pt x="2320" y="561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20"/>
                  </a:cubicBezTo>
                  <a:cubicBezTo>
                    <a:pt x="3337" y="602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24"/>
                    <a:pt x="8221" y="5820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6" y="7245"/>
                  </a:moveTo>
                  <a:cubicBezTo>
                    <a:pt x="163" y="7245"/>
                    <a:pt x="0" y="7408"/>
                    <a:pt x="0" y="761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3" y="8018"/>
                  </a:lnTo>
                  <a:cubicBezTo>
                    <a:pt x="2157" y="8018"/>
                    <a:pt x="2320" y="7855"/>
                    <a:pt x="2320" y="7611"/>
                  </a:cubicBezTo>
                  <a:cubicBezTo>
                    <a:pt x="2320" y="7408"/>
                    <a:pt x="2157" y="7245"/>
                    <a:pt x="1953" y="7245"/>
                  </a:cubicBezTo>
                  <a:close/>
                  <a:moveTo>
                    <a:pt x="3703" y="7245"/>
                  </a:moveTo>
                  <a:cubicBezTo>
                    <a:pt x="3500" y="7245"/>
                    <a:pt x="3337" y="7408"/>
                    <a:pt x="3337" y="761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11"/>
                  </a:cubicBezTo>
                  <a:cubicBezTo>
                    <a:pt x="8221" y="7408"/>
                    <a:pt x="8058" y="7245"/>
                    <a:pt x="7814" y="7245"/>
                  </a:cubicBezTo>
                  <a:close/>
                  <a:moveTo>
                    <a:pt x="14203" y="8751"/>
                  </a:moveTo>
                  <a:cubicBezTo>
                    <a:pt x="13959" y="8751"/>
                    <a:pt x="13756" y="8954"/>
                    <a:pt x="13756" y="9198"/>
                  </a:cubicBezTo>
                  <a:cubicBezTo>
                    <a:pt x="13756" y="9442"/>
                    <a:pt x="13959" y="9646"/>
                    <a:pt x="14203" y="9646"/>
                  </a:cubicBezTo>
                  <a:cubicBezTo>
                    <a:pt x="14447" y="9646"/>
                    <a:pt x="14651" y="9442"/>
                    <a:pt x="14651" y="9198"/>
                  </a:cubicBezTo>
                  <a:cubicBezTo>
                    <a:pt x="14651" y="8954"/>
                    <a:pt x="14447" y="8751"/>
                    <a:pt x="14203" y="8751"/>
                  </a:cubicBezTo>
                  <a:close/>
                  <a:moveTo>
                    <a:pt x="15546" y="8751"/>
                  </a:moveTo>
                  <a:cubicBezTo>
                    <a:pt x="15302" y="8751"/>
                    <a:pt x="15099" y="8954"/>
                    <a:pt x="15099" y="9198"/>
                  </a:cubicBezTo>
                  <a:cubicBezTo>
                    <a:pt x="15099" y="9442"/>
                    <a:pt x="15302" y="9646"/>
                    <a:pt x="15546" y="9646"/>
                  </a:cubicBezTo>
                  <a:cubicBezTo>
                    <a:pt x="15790" y="9646"/>
                    <a:pt x="15994" y="9442"/>
                    <a:pt x="15994" y="9198"/>
                  </a:cubicBezTo>
                  <a:cubicBezTo>
                    <a:pt x="15994" y="8954"/>
                    <a:pt x="15790" y="8751"/>
                    <a:pt x="15546" y="8751"/>
                  </a:cubicBezTo>
                  <a:close/>
                  <a:moveTo>
                    <a:pt x="16889" y="8751"/>
                  </a:moveTo>
                  <a:cubicBezTo>
                    <a:pt x="16645" y="8751"/>
                    <a:pt x="16442" y="8954"/>
                    <a:pt x="16442" y="9198"/>
                  </a:cubicBezTo>
                  <a:cubicBezTo>
                    <a:pt x="16442" y="9442"/>
                    <a:pt x="16645" y="9646"/>
                    <a:pt x="16889" y="9646"/>
                  </a:cubicBezTo>
                  <a:cubicBezTo>
                    <a:pt x="17133" y="9646"/>
                    <a:pt x="17337" y="9442"/>
                    <a:pt x="17337" y="9198"/>
                  </a:cubicBezTo>
                  <a:cubicBezTo>
                    <a:pt x="17337" y="8954"/>
                    <a:pt x="17133" y="8751"/>
                    <a:pt x="16889" y="8751"/>
                  </a:cubicBezTo>
                  <a:close/>
                  <a:moveTo>
                    <a:pt x="18232" y="8751"/>
                  </a:moveTo>
                  <a:cubicBezTo>
                    <a:pt x="17988" y="8751"/>
                    <a:pt x="17785" y="8954"/>
                    <a:pt x="17785" y="9198"/>
                  </a:cubicBezTo>
                  <a:cubicBezTo>
                    <a:pt x="17785" y="9442"/>
                    <a:pt x="17988" y="9646"/>
                    <a:pt x="18232" y="9646"/>
                  </a:cubicBezTo>
                  <a:cubicBezTo>
                    <a:pt x="18476" y="9646"/>
                    <a:pt x="18680" y="9442"/>
                    <a:pt x="18680" y="9198"/>
                  </a:cubicBezTo>
                  <a:cubicBezTo>
                    <a:pt x="18680" y="8954"/>
                    <a:pt x="18476" y="8751"/>
                    <a:pt x="18232" y="8751"/>
                  </a:cubicBezTo>
                  <a:close/>
                  <a:moveTo>
                    <a:pt x="19575" y="8751"/>
                  </a:moveTo>
                  <a:cubicBezTo>
                    <a:pt x="19331" y="8751"/>
                    <a:pt x="19128" y="8954"/>
                    <a:pt x="19128" y="9198"/>
                  </a:cubicBezTo>
                  <a:cubicBezTo>
                    <a:pt x="19128" y="9442"/>
                    <a:pt x="19331" y="9646"/>
                    <a:pt x="19575" y="9646"/>
                  </a:cubicBezTo>
                  <a:cubicBezTo>
                    <a:pt x="19819" y="9646"/>
                    <a:pt x="20023" y="9442"/>
                    <a:pt x="20023" y="9198"/>
                  </a:cubicBezTo>
                  <a:cubicBezTo>
                    <a:pt x="20023" y="8954"/>
                    <a:pt x="19819" y="8751"/>
                    <a:pt x="19575" y="8751"/>
                  </a:cubicBezTo>
                  <a:close/>
                  <a:moveTo>
                    <a:pt x="20918" y="8751"/>
                  </a:moveTo>
                  <a:cubicBezTo>
                    <a:pt x="20674" y="8751"/>
                    <a:pt x="20471" y="8954"/>
                    <a:pt x="20471" y="9198"/>
                  </a:cubicBezTo>
                  <a:cubicBezTo>
                    <a:pt x="20471" y="9442"/>
                    <a:pt x="20674" y="9646"/>
                    <a:pt x="20918" y="9646"/>
                  </a:cubicBezTo>
                  <a:cubicBezTo>
                    <a:pt x="21162" y="9646"/>
                    <a:pt x="21366" y="9442"/>
                    <a:pt x="21366" y="9198"/>
                  </a:cubicBezTo>
                  <a:cubicBezTo>
                    <a:pt x="21366" y="8954"/>
                    <a:pt x="21162" y="8751"/>
                    <a:pt x="20918" y="8751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198"/>
                    <a:pt x="0" y="9402"/>
                  </a:cubicBezTo>
                  <a:cubicBezTo>
                    <a:pt x="0" y="9646"/>
                    <a:pt x="163" y="9809"/>
                    <a:pt x="366" y="9809"/>
                  </a:cubicBezTo>
                  <a:lnTo>
                    <a:pt x="1953" y="9809"/>
                  </a:lnTo>
                  <a:cubicBezTo>
                    <a:pt x="2157" y="9809"/>
                    <a:pt x="2320" y="9646"/>
                    <a:pt x="2320" y="9402"/>
                  </a:cubicBezTo>
                  <a:cubicBezTo>
                    <a:pt x="2320" y="9198"/>
                    <a:pt x="2157" y="9035"/>
                    <a:pt x="1953" y="9035"/>
                  </a:cubicBezTo>
                  <a:close/>
                  <a:moveTo>
                    <a:pt x="8628" y="9035"/>
                  </a:moveTo>
                  <a:cubicBezTo>
                    <a:pt x="8424" y="9035"/>
                    <a:pt x="8262" y="9198"/>
                    <a:pt x="8262" y="9402"/>
                  </a:cubicBezTo>
                  <a:cubicBezTo>
                    <a:pt x="8262" y="9646"/>
                    <a:pt x="8424" y="9809"/>
                    <a:pt x="8628" y="9809"/>
                  </a:cubicBezTo>
                  <a:lnTo>
                    <a:pt x="12779" y="9809"/>
                  </a:lnTo>
                  <a:cubicBezTo>
                    <a:pt x="12982" y="9809"/>
                    <a:pt x="13145" y="9646"/>
                    <a:pt x="13145" y="9402"/>
                  </a:cubicBezTo>
                  <a:cubicBezTo>
                    <a:pt x="13145" y="9198"/>
                    <a:pt x="12982" y="9035"/>
                    <a:pt x="12779" y="9035"/>
                  </a:cubicBezTo>
                  <a:close/>
                  <a:moveTo>
                    <a:pt x="366" y="10826"/>
                  </a:moveTo>
                  <a:cubicBezTo>
                    <a:pt x="163" y="10826"/>
                    <a:pt x="0" y="10989"/>
                    <a:pt x="0" y="11233"/>
                  </a:cubicBezTo>
                  <a:cubicBezTo>
                    <a:pt x="0" y="11437"/>
                    <a:pt x="163" y="11599"/>
                    <a:pt x="366" y="11599"/>
                  </a:cubicBezTo>
                  <a:lnTo>
                    <a:pt x="1953" y="11599"/>
                  </a:lnTo>
                  <a:cubicBezTo>
                    <a:pt x="2157" y="11599"/>
                    <a:pt x="2320" y="11437"/>
                    <a:pt x="2320" y="11233"/>
                  </a:cubicBezTo>
                  <a:cubicBezTo>
                    <a:pt x="2320" y="10989"/>
                    <a:pt x="2157" y="10826"/>
                    <a:pt x="1953" y="10826"/>
                  </a:cubicBezTo>
                  <a:close/>
                  <a:moveTo>
                    <a:pt x="8628" y="10826"/>
                  </a:moveTo>
                  <a:cubicBezTo>
                    <a:pt x="8424" y="10826"/>
                    <a:pt x="8262" y="10989"/>
                    <a:pt x="8262" y="11233"/>
                  </a:cubicBezTo>
                  <a:cubicBezTo>
                    <a:pt x="8262" y="11437"/>
                    <a:pt x="8424" y="11599"/>
                    <a:pt x="8628" y="11599"/>
                  </a:cubicBezTo>
                  <a:lnTo>
                    <a:pt x="12779" y="11599"/>
                  </a:lnTo>
                  <a:cubicBezTo>
                    <a:pt x="12982" y="11599"/>
                    <a:pt x="13145" y="11437"/>
                    <a:pt x="13145" y="11233"/>
                  </a:cubicBezTo>
                  <a:cubicBezTo>
                    <a:pt x="13145" y="10989"/>
                    <a:pt x="12982" y="10826"/>
                    <a:pt x="12779" y="1082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8"/>
                    <a:pt x="13756" y="12902"/>
                  </a:cubicBezTo>
                  <a:cubicBezTo>
                    <a:pt x="13756" y="13146"/>
                    <a:pt x="13959" y="13349"/>
                    <a:pt x="14203" y="13349"/>
                  </a:cubicBezTo>
                  <a:cubicBezTo>
                    <a:pt x="14447" y="13349"/>
                    <a:pt x="14651" y="13146"/>
                    <a:pt x="14651" y="12902"/>
                  </a:cubicBezTo>
                  <a:cubicBezTo>
                    <a:pt x="14651" y="12658"/>
                    <a:pt x="14447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8"/>
                    <a:pt x="15099" y="12902"/>
                  </a:cubicBezTo>
                  <a:cubicBezTo>
                    <a:pt x="15099" y="13146"/>
                    <a:pt x="15302" y="13349"/>
                    <a:pt x="15546" y="13349"/>
                  </a:cubicBezTo>
                  <a:cubicBezTo>
                    <a:pt x="15790" y="13349"/>
                    <a:pt x="15994" y="13146"/>
                    <a:pt x="15994" y="12902"/>
                  </a:cubicBezTo>
                  <a:cubicBezTo>
                    <a:pt x="15994" y="12658"/>
                    <a:pt x="15790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8"/>
                    <a:pt x="16442" y="12902"/>
                  </a:cubicBezTo>
                  <a:cubicBezTo>
                    <a:pt x="16442" y="13146"/>
                    <a:pt x="16645" y="13349"/>
                    <a:pt x="16889" y="13349"/>
                  </a:cubicBezTo>
                  <a:cubicBezTo>
                    <a:pt x="17133" y="13349"/>
                    <a:pt x="17337" y="13146"/>
                    <a:pt x="17337" y="12902"/>
                  </a:cubicBezTo>
                  <a:cubicBezTo>
                    <a:pt x="17337" y="12658"/>
                    <a:pt x="17133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8"/>
                    <a:pt x="17785" y="12902"/>
                  </a:cubicBezTo>
                  <a:cubicBezTo>
                    <a:pt x="17785" y="13146"/>
                    <a:pt x="17988" y="13349"/>
                    <a:pt x="18232" y="13349"/>
                  </a:cubicBezTo>
                  <a:cubicBezTo>
                    <a:pt x="18476" y="13349"/>
                    <a:pt x="18680" y="13146"/>
                    <a:pt x="18680" y="12902"/>
                  </a:cubicBezTo>
                  <a:cubicBezTo>
                    <a:pt x="18680" y="12658"/>
                    <a:pt x="18476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8"/>
                    <a:pt x="19128" y="12902"/>
                  </a:cubicBezTo>
                  <a:cubicBezTo>
                    <a:pt x="19128" y="13146"/>
                    <a:pt x="19331" y="13349"/>
                    <a:pt x="19575" y="13349"/>
                  </a:cubicBezTo>
                  <a:cubicBezTo>
                    <a:pt x="19819" y="13349"/>
                    <a:pt x="20023" y="13146"/>
                    <a:pt x="20023" y="12902"/>
                  </a:cubicBezTo>
                  <a:cubicBezTo>
                    <a:pt x="20023" y="12658"/>
                    <a:pt x="19819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8"/>
                    <a:pt x="20471" y="12902"/>
                  </a:cubicBezTo>
                  <a:cubicBezTo>
                    <a:pt x="20471" y="13146"/>
                    <a:pt x="20674" y="13349"/>
                    <a:pt x="20918" y="13349"/>
                  </a:cubicBezTo>
                  <a:cubicBezTo>
                    <a:pt x="21162" y="13349"/>
                    <a:pt x="21366" y="13146"/>
                    <a:pt x="21366" y="12902"/>
                  </a:cubicBezTo>
                  <a:cubicBezTo>
                    <a:pt x="21366" y="12658"/>
                    <a:pt x="21162" y="12454"/>
                    <a:pt x="20918" y="12454"/>
                  </a:cubicBezTo>
                  <a:close/>
                  <a:moveTo>
                    <a:pt x="366" y="12617"/>
                  </a:moveTo>
                  <a:cubicBezTo>
                    <a:pt x="163" y="12617"/>
                    <a:pt x="0" y="12780"/>
                    <a:pt x="0" y="13024"/>
                  </a:cubicBezTo>
                  <a:cubicBezTo>
                    <a:pt x="0" y="13227"/>
                    <a:pt x="163" y="13390"/>
                    <a:pt x="366" y="13390"/>
                  </a:cubicBezTo>
                  <a:lnTo>
                    <a:pt x="1953" y="13390"/>
                  </a:lnTo>
                  <a:cubicBezTo>
                    <a:pt x="2157" y="13390"/>
                    <a:pt x="2320" y="13227"/>
                    <a:pt x="2320" y="13024"/>
                  </a:cubicBezTo>
                  <a:cubicBezTo>
                    <a:pt x="2320" y="12780"/>
                    <a:pt x="2157" y="12617"/>
                    <a:pt x="1953" y="12617"/>
                  </a:cubicBezTo>
                  <a:close/>
                  <a:moveTo>
                    <a:pt x="8628" y="12617"/>
                  </a:moveTo>
                  <a:cubicBezTo>
                    <a:pt x="8424" y="12617"/>
                    <a:pt x="8262" y="12780"/>
                    <a:pt x="8262" y="13024"/>
                  </a:cubicBezTo>
                  <a:cubicBezTo>
                    <a:pt x="8262" y="13227"/>
                    <a:pt x="8424" y="13390"/>
                    <a:pt x="8628" y="13390"/>
                  </a:cubicBezTo>
                  <a:lnTo>
                    <a:pt x="12779" y="13390"/>
                  </a:lnTo>
                  <a:cubicBezTo>
                    <a:pt x="12982" y="13390"/>
                    <a:pt x="13145" y="13227"/>
                    <a:pt x="13145" y="13024"/>
                  </a:cubicBezTo>
                  <a:cubicBezTo>
                    <a:pt x="13145" y="12780"/>
                    <a:pt x="12982" y="12617"/>
                    <a:pt x="12779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5"/>
            <p:cNvSpPr/>
            <p:nvPr/>
          </p:nvSpPr>
          <p:spPr>
            <a:xfrm>
              <a:off x="4506925" y="3681100"/>
              <a:ext cx="534150" cy="335775"/>
            </a:xfrm>
            <a:custGeom>
              <a:avLst/>
              <a:gdLst/>
              <a:ahLst/>
              <a:cxnLst/>
              <a:rect l="l" t="t" r="r" b="b"/>
              <a:pathLst>
                <a:path w="21366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3" y="855"/>
                  </a:lnTo>
                  <a:cubicBezTo>
                    <a:pt x="2157" y="855"/>
                    <a:pt x="2320" y="692"/>
                    <a:pt x="2320" y="489"/>
                  </a:cubicBezTo>
                  <a:cubicBezTo>
                    <a:pt x="2320" y="245"/>
                    <a:pt x="2157" y="82"/>
                    <a:pt x="1953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20" y="0"/>
                    <a:pt x="9157" y="204"/>
                    <a:pt x="9157" y="489"/>
                  </a:cubicBezTo>
                  <a:cubicBezTo>
                    <a:pt x="9157" y="733"/>
                    <a:pt x="9320" y="936"/>
                    <a:pt x="9605" y="936"/>
                  </a:cubicBezTo>
                  <a:cubicBezTo>
                    <a:pt x="9849" y="936"/>
                    <a:pt x="10052" y="733"/>
                    <a:pt x="10052" y="489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89"/>
                  </a:cubicBezTo>
                  <a:cubicBezTo>
                    <a:pt x="10500" y="733"/>
                    <a:pt x="10703" y="936"/>
                    <a:pt x="10948" y="936"/>
                  </a:cubicBezTo>
                  <a:cubicBezTo>
                    <a:pt x="11192" y="936"/>
                    <a:pt x="11395" y="733"/>
                    <a:pt x="11395" y="489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89"/>
                  </a:cubicBezTo>
                  <a:cubicBezTo>
                    <a:pt x="11843" y="733"/>
                    <a:pt x="12046" y="936"/>
                    <a:pt x="12291" y="936"/>
                  </a:cubicBezTo>
                  <a:cubicBezTo>
                    <a:pt x="12535" y="936"/>
                    <a:pt x="12738" y="733"/>
                    <a:pt x="12738" y="489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89"/>
                  </a:cubicBezTo>
                  <a:cubicBezTo>
                    <a:pt x="13186" y="733"/>
                    <a:pt x="13389" y="936"/>
                    <a:pt x="13634" y="936"/>
                  </a:cubicBezTo>
                  <a:cubicBezTo>
                    <a:pt x="13878" y="936"/>
                    <a:pt x="14081" y="733"/>
                    <a:pt x="14081" y="489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89"/>
                  </a:cubicBezTo>
                  <a:cubicBezTo>
                    <a:pt x="14529" y="733"/>
                    <a:pt x="14732" y="936"/>
                    <a:pt x="14977" y="936"/>
                  </a:cubicBezTo>
                  <a:cubicBezTo>
                    <a:pt x="15221" y="936"/>
                    <a:pt x="15424" y="733"/>
                    <a:pt x="15424" y="489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89"/>
                  </a:cubicBezTo>
                  <a:cubicBezTo>
                    <a:pt x="15872" y="733"/>
                    <a:pt x="16075" y="936"/>
                    <a:pt x="16320" y="936"/>
                  </a:cubicBezTo>
                  <a:cubicBezTo>
                    <a:pt x="16564" y="936"/>
                    <a:pt x="16767" y="733"/>
                    <a:pt x="16767" y="489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7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3" y="2646"/>
                  </a:lnTo>
                  <a:cubicBezTo>
                    <a:pt x="2157" y="2646"/>
                    <a:pt x="2320" y="2483"/>
                    <a:pt x="2320" y="2279"/>
                  </a:cubicBezTo>
                  <a:cubicBezTo>
                    <a:pt x="2320" y="2035"/>
                    <a:pt x="2157" y="1872"/>
                    <a:pt x="1953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7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7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67"/>
                    <a:pt x="0" y="4070"/>
                  </a:cubicBezTo>
                  <a:cubicBezTo>
                    <a:pt x="0" y="4274"/>
                    <a:pt x="163" y="4436"/>
                    <a:pt x="366" y="4436"/>
                  </a:cubicBezTo>
                  <a:lnTo>
                    <a:pt x="1953" y="4436"/>
                  </a:lnTo>
                  <a:cubicBezTo>
                    <a:pt x="2157" y="4436"/>
                    <a:pt x="2320" y="4274"/>
                    <a:pt x="2320" y="4070"/>
                  </a:cubicBezTo>
                  <a:cubicBezTo>
                    <a:pt x="2320" y="3867"/>
                    <a:pt x="2157" y="3663"/>
                    <a:pt x="1953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67"/>
                    <a:pt x="3337" y="4070"/>
                  </a:cubicBezTo>
                  <a:cubicBezTo>
                    <a:pt x="3337" y="4274"/>
                    <a:pt x="3500" y="4436"/>
                    <a:pt x="3703" y="4436"/>
                  </a:cubicBezTo>
                  <a:lnTo>
                    <a:pt x="7814" y="4436"/>
                  </a:lnTo>
                  <a:cubicBezTo>
                    <a:pt x="8058" y="4436"/>
                    <a:pt x="8221" y="4274"/>
                    <a:pt x="8221" y="4070"/>
                  </a:cubicBezTo>
                  <a:cubicBezTo>
                    <a:pt x="8221" y="3867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20" y="3622"/>
                    <a:pt x="9157" y="3826"/>
                    <a:pt x="9157" y="4070"/>
                  </a:cubicBezTo>
                  <a:cubicBezTo>
                    <a:pt x="9157" y="4314"/>
                    <a:pt x="932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826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826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826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826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826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826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3" y="6227"/>
                  </a:lnTo>
                  <a:cubicBezTo>
                    <a:pt x="2157" y="6227"/>
                    <a:pt x="2320" y="6064"/>
                    <a:pt x="2320" y="5861"/>
                  </a:cubicBezTo>
                  <a:cubicBezTo>
                    <a:pt x="2320" y="5657"/>
                    <a:pt x="2157" y="5454"/>
                    <a:pt x="1953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57"/>
                    <a:pt x="8058" y="5454"/>
                    <a:pt x="7814" y="5454"/>
                  </a:cubicBezTo>
                  <a:close/>
                  <a:moveTo>
                    <a:pt x="366" y="7285"/>
                  </a:moveTo>
                  <a:cubicBezTo>
                    <a:pt x="163" y="7285"/>
                    <a:pt x="0" y="7448"/>
                    <a:pt x="0" y="7651"/>
                  </a:cubicBezTo>
                  <a:cubicBezTo>
                    <a:pt x="0" y="7855"/>
                    <a:pt x="163" y="8058"/>
                    <a:pt x="366" y="8058"/>
                  </a:cubicBezTo>
                  <a:lnTo>
                    <a:pt x="1953" y="8058"/>
                  </a:lnTo>
                  <a:cubicBezTo>
                    <a:pt x="2157" y="8058"/>
                    <a:pt x="2320" y="7855"/>
                    <a:pt x="2320" y="7651"/>
                  </a:cubicBezTo>
                  <a:cubicBezTo>
                    <a:pt x="2320" y="7448"/>
                    <a:pt x="2157" y="7285"/>
                    <a:pt x="1953" y="7285"/>
                  </a:cubicBezTo>
                  <a:close/>
                  <a:moveTo>
                    <a:pt x="3703" y="7285"/>
                  </a:moveTo>
                  <a:cubicBezTo>
                    <a:pt x="3500" y="7285"/>
                    <a:pt x="3337" y="7448"/>
                    <a:pt x="3337" y="7651"/>
                  </a:cubicBezTo>
                  <a:cubicBezTo>
                    <a:pt x="3337" y="7855"/>
                    <a:pt x="3500" y="8058"/>
                    <a:pt x="3703" y="8058"/>
                  </a:cubicBezTo>
                  <a:lnTo>
                    <a:pt x="7814" y="8058"/>
                  </a:lnTo>
                  <a:cubicBezTo>
                    <a:pt x="8058" y="8058"/>
                    <a:pt x="8221" y="7855"/>
                    <a:pt x="8221" y="7651"/>
                  </a:cubicBezTo>
                  <a:cubicBezTo>
                    <a:pt x="8221" y="7448"/>
                    <a:pt x="8058" y="7285"/>
                    <a:pt x="7814" y="7285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4"/>
                    <a:pt x="13756" y="9239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7" y="9686"/>
                    <a:pt x="14651" y="9483"/>
                    <a:pt x="14651" y="9239"/>
                  </a:cubicBezTo>
                  <a:cubicBezTo>
                    <a:pt x="14651" y="8994"/>
                    <a:pt x="14447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4"/>
                    <a:pt x="15099" y="9239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0" y="9686"/>
                    <a:pt x="15994" y="9483"/>
                    <a:pt x="15994" y="9239"/>
                  </a:cubicBezTo>
                  <a:cubicBezTo>
                    <a:pt x="15994" y="8994"/>
                    <a:pt x="15790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4"/>
                    <a:pt x="16442" y="9239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3" y="9686"/>
                    <a:pt x="17337" y="9483"/>
                    <a:pt x="17337" y="9239"/>
                  </a:cubicBezTo>
                  <a:cubicBezTo>
                    <a:pt x="17337" y="8994"/>
                    <a:pt x="17133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4"/>
                    <a:pt x="17785" y="9239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6" y="9686"/>
                    <a:pt x="18680" y="9483"/>
                    <a:pt x="18680" y="9239"/>
                  </a:cubicBezTo>
                  <a:cubicBezTo>
                    <a:pt x="18680" y="8994"/>
                    <a:pt x="18476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4"/>
                    <a:pt x="19128" y="9239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19" y="9686"/>
                    <a:pt x="20023" y="9483"/>
                    <a:pt x="20023" y="9239"/>
                  </a:cubicBezTo>
                  <a:cubicBezTo>
                    <a:pt x="20023" y="8994"/>
                    <a:pt x="19819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4"/>
                    <a:pt x="20471" y="9239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2" y="9686"/>
                    <a:pt x="21366" y="9483"/>
                    <a:pt x="21366" y="9239"/>
                  </a:cubicBezTo>
                  <a:cubicBezTo>
                    <a:pt x="21366" y="8994"/>
                    <a:pt x="21162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3" y="9849"/>
                  </a:lnTo>
                  <a:cubicBezTo>
                    <a:pt x="2157" y="9849"/>
                    <a:pt x="2320" y="9646"/>
                    <a:pt x="2320" y="9442"/>
                  </a:cubicBezTo>
                  <a:cubicBezTo>
                    <a:pt x="2320" y="9239"/>
                    <a:pt x="2157" y="9076"/>
                    <a:pt x="1953" y="9076"/>
                  </a:cubicBezTo>
                  <a:close/>
                  <a:moveTo>
                    <a:pt x="8628" y="9076"/>
                  </a:moveTo>
                  <a:cubicBezTo>
                    <a:pt x="8424" y="9076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28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29"/>
                    <a:pt x="0" y="11233"/>
                  </a:cubicBezTo>
                  <a:cubicBezTo>
                    <a:pt x="0" y="11477"/>
                    <a:pt x="163" y="11640"/>
                    <a:pt x="366" y="11640"/>
                  </a:cubicBezTo>
                  <a:lnTo>
                    <a:pt x="1953" y="11640"/>
                  </a:lnTo>
                  <a:cubicBezTo>
                    <a:pt x="2157" y="11640"/>
                    <a:pt x="2320" y="11477"/>
                    <a:pt x="2320" y="11233"/>
                  </a:cubicBezTo>
                  <a:cubicBezTo>
                    <a:pt x="2320" y="11029"/>
                    <a:pt x="2157" y="10867"/>
                    <a:pt x="1953" y="10867"/>
                  </a:cubicBezTo>
                  <a:close/>
                  <a:moveTo>
                    <a:pt x="8628" y="10867"/>
                  </a:moveTo>
                  <a:cubicBezTo>
                    <a:pt x="8424" y="10867"/>
                    <a:pt x="8262" y="11029"/>
                    <a:pt x="8262" y="11233"/>
                  </a:cubicBezTo>
                  <a:cubicBezTo>
                    <a:pt x="8262" y="11477"/>
                    <a:pt x="8424" y="11640"/>
                    <a:pt x="8628" y="11640"/>
                  </a:cubicBezTo>
                  <a:lnTo>
                    <a:pt x="12779" y="11640"/>
                  </a:lnTo>
                  <a:cubicBezTo>
                    <a:pt x="12982" y="11640"/>
                    <a:pt x="13145" y="11477"/>
                    <a:pt x="13145" y="11233"/>
                  </a:cubicBezTo>
                  <a:cubicBezTo>
                    <a:pt x="13145" y="11029"/>
                    <a:pt x="12982" y="10867"/>
                    <a:pt x="12779" y="10867"/>
                  </a:cubicBezTo>
                  <a:close/>
                  <a:moveTo>
                    <a:pt x="14203" y="12494"/>
                  </a:moveTo>
                  <a:cubicBezTo>
                    <a:pt x="13959" y="12494"/>
                    <a:pt x="13756" y="12698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7" y="13390"/>
                    <a:pt x="14651" y="13186"/>
                    <a:pt x="14651" y="12942"/>
                  </a:cubicBezTo>
                  <a:cubicBezTo>
                    <a:pt x="14651" y="12698"/>
                    <a:pt x="14447" y="12494"/>
                    <a:pt x="14203" y="12494"/>
                  </a:cubicBezTo>
                  <a:close/>
                  <a:moveTo>
                    <a:pt x="15546" y="12494"/>
                  </a:moveTo>
                  <a:cubicBezTo>
                    <a:pt x="15302" y="12494"/>
                    <a:pt x="15099" y="12698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0" y="13390"/>
                    <a:pt x="15994" y="13186"/>
                    <a:pt x="15994" y="12942"/>
                  </a:cubicBezTo>
                  <a:cubicBezTo>
                    <a:pt x="15994" y="12698"/>
                    <a:pt x="15790" y="12494"/>
                    <a:pt x="15546" y="12494"/>
                  </a:cubicBezTo>
                  <a:close/>
                  <a:moveTo>
                    <a:pt x="16889" y="12494"/>
                  </a:moveTo>
                  <a:cubicBezTo>
                    <a:pt x="16645" y="12494"/>
                    <a:pt x="16442" y="12698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3" y="13390"/>
                    <a:pt x="17337" y="13186"/>
                    <a:pt x="17337" y="12942"/>
                  </a:cubicBezTo>
                  <a:cubicBezTo>
                    <a:pt x="17337" y="12698"/>
                    <a:pt x="17133" y="12494"/>
                    <a:pt x="16889" y="12494"/>
                  </a:cubicBezTo>
                  <a:close/>
                  <a:moveTo>
                    <a:pt x="18232" y="12494"/>
                  </a:moveTo>
                  <a:cubicBezTo>
                    <a:pt x="17988" y="12494"/>
                    <a:pt x="17785" y="12698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6" y="13390"/>
                    <a:pt x="18680" y="13186"/>
                    <a:pt x="18680" y="12942"/>
                  </a:cubicBezTo>
                  <a:cubicBezTo>
                    <a:pt x="18680" y="12698"/>
                    <a:pt x="18476" y="12494"/>
                    <a:pt x="18232" y="12494"/>
                  </a:cubicBezTo>
                  <a:close/>
                  <a:moveTo>
                    <a:pt x="19575" y="12494"/>
                  </a:moveTo>
                  <a:cubicBezTo>
                    <a:pt x="19331" y="12494"/>
                    <a:pt x="19128" y="12698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19" y="13390"/>
                    <a:pt x="20023" y="13186"/>
                    <a:pt x="20023" y="12942"/>
                  </a:cubicBezTo>
                  <a:cubicBezTo>
                    <a:pt x="20023" y="12698"/>
                    <a:pt x="19819" y="12494"/>
                    <a:pt x="19575" y="12494"/>
                  </a:cubicBezTo>
                  <a:close/>
                  <a:moveTo>
                    <a:pt x="20918" y="12494"/>
                  </a:moveTo>
                  <a:cubicBezTo>
                    <a:pt x="20674" y="12494"/>
                    <a:pt x="20471" y="12698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2" y="13390"/>
                    <a:pt x="21366" y="13186"/>
                    <a:pt x="21366" y="12942"/>
                  </a:cubicBezTo>
                  <a:cubicBezTo>
                    <a:pt x="21366" y="12698"/>
                    <a:pt x="21162" y="12494"/>
                    <a:pt x="20918" y="1249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64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3" y="13430"/>
                  </a:lnTo>
                  <a:cubicBezTo>
                    <a:pt x="2157" y="13430"/>
                    <a:pt x="2320" y="13268"/>
                    <a:pt x="2320" y="13064"/>
                  </a:cubicBezTo>
                  <a:cubicBezTo>
                    <a:pt x="2320" y="12820"/>
                    <a:pt x="2157" y="12657"/>
                    <a:pt x="1953" y="12657"/>
                  </a:cubicBezTo>
                  <a:close/>
                  <a:moveTo>
                    <a:pt x="8628" y="12657"/>
                  </a:moveTo>
                  <a:cubicBezTo>
                    <a:pt x="8424" y="12657"/>
                    <a:pt x="8262" y="12820"/>
                    <a:pt x="8262" y="13064"/>
                  </a:cubicBezTo>
                  <a:cubicBezTo>
                    <a:pt x="8262" y="13268"/>
                    <a:pt x="8424" y="13430"/>
                    <a:pt x="8628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64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5"/>
            <p:cNvSpPr/>
            <p:nvPr/>
          </p:nvSpPr>
          <p:spPr>
            <a:xfrm>
              <a:off x="5110250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7" y="856"/>
                    <a:pt x="2361" y="693"/>
                    <a:pt x="2361" y="489"/>
                  </a:cubicBezTo>
                  <a:cubicBezTo>
                    <a:pt x="2361" y="245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5"/>
                    <a:pt x="3338" y="489"/>
                  </a:cubicBezTo>
                  <a:cubicBezTo>
                    <a:pt x="3338" y="693"/>
                    <a:pt x="3500" y="856"/>
                    <a:pt x="3704" y="856"/>
                  </a:cubicBezTo>
                  <a:lnTo>
                    <a:pt x="7814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14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7" y="204"/>
                    <a:pt x="9157" y="489"/>
                  </a:cubicBezTo>
                  <a:cubicBezTo>
                    <a:pt x="9157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0" y="204"/>
                    <a:pt x="10500" y="489"/>
                  </a:cubicBezTo>
                  <a:cubicBezTo>
                    <a:pt x="10500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3" y="204"/>
                    <a:pt x="11843" y="489"/>
                  </a:cubicBezTo>
                  <a:cubicBezTo>
                    <a:pt x="11843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6" y="204"/>
                    <a:pt x="13186" y="489"/>
                  </a:cubicBezTo>
                  <a:cubicBezTo>
                    <a:pt x="13186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29" y="204"/>
                    <a:pt x="14529" y="489"/>
                  </a:cubicBezTo>
                  <a:cubicBezTo>
                    <a:pt x="14529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2" y="204"/>
                    <a:pt x="15872" y="489"/>
                  </a:cubicBezTo>
                  <a:cubicBezTo>
                    <a:pt x="15872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80"/>
                  </a:cubicBezTo>
                  <a:cubicBezTo>
                    <a:pt x="2361" y="2036"/>
                    <a:pt x="2157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0" y="1873"/>
                    <a:pt x="3338" y="2036"/>
                    <a:pt x="3338" y="2280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14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7" y="4437"/>
                    <a:pt x="2361" y="4274"/>
                    <a:pt x="2361" y="4071"/>
                  </a:cubicBezTo>
                  <a:cubicBezTo>
                    <a:pt x="2361" y="3867"/>
                    <a:pt x="2157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0" y="3664"/>
                    <a:pt x="3338" y="3867"/>
                    <a:pt x="3338" y="4071"/>
                  </a:cubicBezTo>
                  <a:cubicBezTo>
                    <a:pt x="3338" y="4274"/>
                    <a:pt x="3500" y="4437"/>
                    <a:pt x="3704" y="4437"/>
                  </a:cubicBezTo>
                  <a:lnTo>
                    <a:pt x="7814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14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7" y="3826"/>
                    <a:pt x="9157" y="4071"/>
                  </a:cubicBezTo>
                  <a:cubicBezTo>
                    <a:pt x="9157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0" y="3826"/>
                    <a:pt x="10500" y="4071"/>
                  </a:cubicBezTo>
                  <a:cubicBezTo>
                    <a:pt x="10500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3" y="3826"/>
                    <a:pt x="11843" y="4071"/>
                  </a:cubicBezTo>
                  <a:cubicBezTo>
                    <a:pt x="11843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6" y="3826"/>
                    <a:pt x="13186" y="4071"/>
                  </a:cubicBezTo>
                  <a:cubicBezTo>
                    <a:pt x="13186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29" y="3826"/>
                    <a:pt x="14529" y="4071"/>
                  </a:cubicBezTo>
                  <a:cubicBezTo>
                    <a:pt x="14529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2" y="3826"/>
                    <a:pt x="15872" y="4071"/>
                  </a:cubicBezTo>
                  <a:cubicBezTo>
                    <a:pt x="15872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7" y="6228"/>
                    <a:pt x="2361" y="6065"/>
                    <a:pt x="2361" y="5861"/>
                  </a:cubicBezTo>
                  <a:cubicBezTo>
                    <a:pt x="2361" y="5658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58"/>
                    <a:pt x="3338" y="5861"/>
                  </a:cubicBezTo>
                  <a:cubicBezTo>
                    <a:pt x="3338" y="6065"/>
                    <a:pt x="3500" y="6228"/>
                    <a:pt x="3704" y="6228"/>
                  </a:cubicBezTo>
                  <a:lnTo>
                    <a:pt x="7814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14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7" y="8059"/>
                    <a:pt x="2361" y="7855"/>
                    <a:pt x="2361" y="7652"/>
                  </a:cubicBezTo>
                  <a:cubicBezTo>
                    <a:pt x="2361" y="7448"/>
                    <a:pt x="2157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0" y="7286"/>
                    <a:pt x="3338" y="7448"/>
                    <a:pt x="3338" y="7652"/>
                  </a:cubicBezTo>
                  <a:cubicBezTo>
                    <a:pt x="3338" y="7855"/>
                    <a:pt x="3500" y="8059"/>
                    <a:pt x="3704" y="8059"/>
                  </a:cubicBezTo>
                  <a:lnTo>
                    <a:pt x="7814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14" y="7286"/>
                  </a:cubicBezTo>
                  <a:close/>
                  <a:moveTo>
                    <a:pt x="14204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4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7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90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3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6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9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7" y="9850"/>
                    <a:pt x="2361" y="9646"/>
                    <a:pt x="2361" y="9443"/>
                  </a:cubicBezTo>
                  <a:cubicBezTo>
                    <a:pt x="2361" y="9239"/>
                    <a:pt x="2157" y="9076"/>
                    <a:pt x="1954" y="9076"/>
                  </a:cubicBezTo>
                  <a:close/>
                  <a:moveTo>
                    <a:pt x="8628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28" y="9850"/>
                  </a:cubicBezTo>
                  <a:lnTo>
                    <a:pt x="12779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79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78"/>
                    <a:pt x="2361" y="11233"/>
                  </a:cubicBezTo>
                  <a:cubicBezTo>
                    <a:pt x="2361" y="11030"/>
                    <a:pt x="2157" y="10867"/>
                    <a:pt x="1954" y="10867"/>
                  </a:cubicBezTo>
                  <a:close/>
                  <a:moveTo>
                    <a:pt x="8628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79" y="10867"/>
                  </a:cubicBezTo>
                  <a:close/>
                  <a:moveTo>
                    <a:pt x="14204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4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7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90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3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6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9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7" y="13431"/>
                    <a:pt x="2361" y="13268"/>
                    <a:pt x="2361" y="13065"/>
                  </a:cubicBezTo>
                  <a:cubicBezTo>
                    <a:pt x="2361" y="12821"/>
                    <a:pt x="2157" y="12658"/>
                    <a:pt x="1954" y="12658"/>
                  </a:cubicBezTo>
                  <a:close/>
                  <a:moveTo>
                    <a:pt x="8628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28" y="13431"/>
                  </a:cubicBezTo>
                  <a:lnTo>
                    <a:pt x="12779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5"/>
            <p:cNvSpPr/>
            <p:nvPr/>
          </p:nvSpPr>
          <p:spPr>
            <a:xfrm>
              <a:off x="5110250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7" y="855"/>
                    <a:pt x="2361" y="692"/>
                    <a:pt x="2361" y="448"/>
                  </a:cubicBezTo>
                  <a:cubicBezTo>
                    <a:pt x="2361" y="244"/>
                    <a:pt x="2157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0" y="82"/>
                    <a:pt x="3338" y="244"/>
                    <a:pt x="3338" y="448"/>
                  </a:cubicBezTo>
                  <a:cubicBezTo>
                    <a:pt x="3338" y="692"/>
                    <a:pt x="3500" y="855"/>
                    <a:pt x="3704" y="855"/>
                  </a:cubicBezTo>
                  <a:lnTo>
                    <a:pt x="7814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14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7" y="204"/>
                    <a:pt x="9157" y="448"/>
                  </a:cubicBezTo>
                  <a:cubicBezTo>
                    <a:pt x="9157" y="692"/>
                    <a:pt x="9361" y="896"/>
                    <a:pt x="9605" y="896"/>
                  </a:cubicBezTo>
                  <a:cubicBezTo>
                    <a:pt x="9849" y="896"/>
                    <a:pt x="10053" y="692"/>
                    <a:pt x="10053" y="448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0" y="204"/>
                    <a:pt x="10500" y="448"/>
                  </a:cubicBezTo>
                  <a:cubicBezTo>
                    <a:pt x="10500" y="692"/>
                    <a:pt x="10704" y="896"/>
                    <a:pt x="10948" y="896"/>
                  </a:cubicBezTo>
                  <a:cubicBezTo>
                    <a:pt x="11192" y="896"/>
                    <a:pt x="11396" y="692"/>
                    <a:pt x="11396" y="448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3" y="204"/>
                    <a:pt x="11843" y="448"/>
                  </a:cubicBezTo>
                  <a:cubicBezTo>
                    <a:pt x="11843" y="692"/>
                    <a:pt x="12047" y="896"/>
                    <a:pt x="12291" y="896"/>
                  </a:cubicBezTo>
                  <a:cubicBezTo>
                    <a:pt x="12535" y="896"/>
                    <a:pt x="12739" y="692"/>
                    <a:pt x="12739" y="448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6" y="204"/>
                    <a:pt x="13186" y="448"/>
                  </a:cubicBezTo>
                  <a:cubicBezTo>
                    <a:pt x="13186" y="692"/>
                    <a:pt x="13390" y="896"/>
                    <a:pt x="13634" y="896"/>
                  </a:cubicBezTo>
                  <a:cubicBezTo>
                    <a:pt x="13878" y="896"/>
                    <a:pt x="14082" y="692"/>
                    <a:pt x="14082" y="448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29" y="204"/>
                    <a:pt x="14529" y="448"/>
                  </a:cubicBezTo>
                  <a:cubicBezTo>
                    <a:pt x="14529" y="692"/>
                    <a:pt x="14733" y="896"/>
                    <a:pt x="14977" y="896"/>
                  </a:cubicBezTo>
                  <a:cubicBezTo>
                    <a:pt x="15221" y="896"/>
                    <a:pt x="15425" y="692"/>
                    <a:pt x="15425" y="448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2" y="204"/>
                    <a:pt x="15872" y="448"/>
                  </a:cubicBezTo>
                  <a:cubicBezTo>
                    <a:pt x="15872" y="692"/>
                    <a:pt x="16076" y="896"/>
                    <a:pt x="16320" y="896"/>
                  </a:cubicBezTo>
                  <a:cubicBezTo>
                    <a:pt x="16564" y="896"/>
                    <a:pt x="16768" y="692"/>
                    <a:pt x="16768" y="448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7" y="2646"/>
                    <a:pt x="2361" y="2483"/>
                    <a:pt x="2361" y="2239"/>
                  </a:cubicBezTo>
                  <a:cubicBezTo>
                    <a:pt x="2361" y="2035"/>
                    <a:pt x="2157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0" y="1872"/>
                    <a:pt x="3338" y="2035"/>
                    <a:pt x="3338" y="2239"/>
                  </a:cubicBezTo>
                  <a:cubicBezTo>
                    <a:pt x="3338" y="2483"/>
                    <a:pt x="3500" y="2646"/>
                    <a:pt x="3704" y="2646"/>
                  </a:cubicBezTo>
                  <a:lnTo>
                    <a:pt x="7814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14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7" y="4436"/>
                    <a:pt x="2361" y="4273"/>
                    <a:pt x="2361" y="4070"/>
                  </a:cubicBezTo>
                  <a:cubicBezTo>
                    <a:pt x="2361" y="3826"/>
                    <a:pt x="2157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0" y="3663"/>
                    <a:pt x="3338" y="3826"/>
                    <a:pt x="3338" y="4070"/>
                  </a:cubicBezTo>
                  <a:cubicBezTo>
                    <a:pt x="3338" y="4273"/>
                    <a:pt x="3500" y="4436"/>
                    <a:pt x="3704" y="4436"/>
                  </a:cubicBezTo>
                  <a:lnTo>
                    <a:pt x="7814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14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7" y="3785"/>
                    <a:pt x="9157" y="4070"/>
                  </a:cubicBezTo>
                  <a:cubicBezTo>
                    <a:pt x="9157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0" y="3785"/>
                    <a:pt x="10500" y="4070"/>
                  </a:cubicBezTo>
                  <a:cubicBezTo>
                    <a:pt x="10500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3" y="3785"/>
                    <a:pt x="11843" y="4070"/>
                  </a:cubicBezTo>
                  <a:cubicBezTo>
                    <a:pt x="11843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6" y="3785"/>
                    <a:pt x="13186" y="4070"/>
                  </a:cubicBezTo>
                  <a:cubicBezTo>
                    <a:pt x="13186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29" y="3785"/>
                    <a:pt x="14529" y="4070"/>
                  </a:cubicBezTo>
                  <a:cubicBezTo>
                    <a:pt x="14529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2" y="3785"/>
                    <a:pt x="15872" y="4070"/>
                  </a:cubicBezTo>
                  <a:cubicBezTo>
                    <a:pt x="15872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785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7" y="6227"/>
                    <a:pt x="2361" y="6064"/>
                    <a:pt x="2361" y="5861"/>
                  </a:cubicBezTo>
                  <a:cubicBezTo>
                    <a:pt x="2361" y="5617"/>
                    <a:pt x="2157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0" y="5454"/>
                    <a:pt x="3338" y="5617"/>
                    <a:pt x="3338" y="5861"/>
                  </a:cubicBezTo>
                  <a:cubicBezTo>
                    <a:pt x="3338" y="6064"/>
                    <a:pt x="3500" y="6227"/>
                    <a:pt x="3704" y="6227"/>
                  </a:cubicBezTo>
                  <a:lnTo>
                    <a:pt x="7814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14" y="5454"/>
                  </a:cubicBezTo>
                  <a:close/>
                  <a:moveTo>
                    <a:pt x="367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7" y="8018"/>
                    <a:pt x="2361" y="7855"/>
                    <a:pt x="2361" y="7651"/>
                  </a:cubicBezTo>
                  <a:cubicBezTo>
                    <a:pt x="2361" y="7448"/>
                    <a:pt x="2157" y="7244"/>
                    <a:pt x="1954" y="7244"/>
                  </a:cubicBezTo>
                  <a:close/>
                  <a:moveTo>
                    <a:pt x="3704" y="7244"/>
                  </a:moveTo>
                  <a:cubicBezTo>
                    <a:pt x="3500" y="7244"/>
                    <a:pt x="3338" y="7448"/>
                    <a:pt x="3338" y="7651"/>
                  </a:cubicBezTo>
                  <a:cubicBezTo>
                    <a:pt x="3338" y="7855"/>
                    <a:pt x="3500" y="8018"/>
                    <a:pt x="3704" y="8018"/>
                  </a:cubicBezTo>
                  <a:lnTo>
                    <a:pt x="7814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14" y="7244"/>
                  </a:cubicBezTo>
                  <a:close/>
                  <a:moveTo>
                    <a:pt x="14204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4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7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90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3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6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9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9" y="8750"/>
                  </a:cubicBezTo>
                  <a:close/>
                  <a:moveTo>
                    <a:pt x="367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7" y="9849"/>
                    <a:pt x="2361" y="9646"/>
                    <a:pt x="2361" y="9442"/>
                  </a:cubicBezTo>
                  <a:cubicBezTo>
                    <a:pt x="2361" y="9239"/>
                    <a:pt x="2157" y="9035"/>
                    <a:pt x="1954" y="9035"/>
                  </a:cubicBezTo>
                  <a:close/>
                  <a:moveTo>
                    <a:pt x="8628" y="9035"/>
                  </a:moveTo>
                  <a:cubicBezTo>
                    <a:pt x="8425" y="9035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8" y="9849"/>
                  </a:cubicBezTo>
                  <a:lnTo>
                    <a:pt x="12779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35"/>
                    <a:pt x="12779" y="9035"/>
                  </a:cubicBezTo>
                  <a:close/>
                  <a:moveTo>
                    <a:pt x="367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7" y="11640"/>
                    <a:pt x="2361" y="11436"/>
                    <a:pt x="2361" y="11233"/>
                  </a:cubicBezTo>
                  <a:cubicBezTo>
                    <a:pt x="2361" y="11029"/>
                    <a:pt x="2157" y="10866"/>
                    <a:pt x="1954" y="10866"/>
                  </a:cubicBezTo>
                  <a:close/>
                  <a:moveTo>
                    <a:pt x="8628" y="10866"/>
                  </a:moveTo>
                  <a:cubicBezTo>
                    <a:pt x="8425" y="10866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8" y="11640"/>
                  </a:cubicBezTo>
                  <a:lnTo>
                    <a:pt x="12779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6"/>
                    <a:pt x="12779" y="10866"/>
                  </a:cubicBezTo>
                  <a:close/>
                  <a:moveTo>
                    <a:pt x="14204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4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7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90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3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6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9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9" y="1245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7" y="13430"/>
                    <a:pt x="2361" y="13268"/>
                    <a:pt x="2361" y="13023"/>
                  </a:cubicBezTo>
                  <a:cubicBezTo>
                    <a:pt x="2361" y="12820"/>
                    <a:pt x="2157" y="12657"/>
                    <a:pt x="1954" y="12657"/>
                  </a:cubicBezTo>
                  <a:close/>
                  <a:moveTo>
                    <a:pt x="8628" y="12657"/>
                  </a:moveTo>
                  <a:cubicBezTo>
                    <a:pt x="8425" y="12657"/>
                    <a:pt x="8262" y="12820"/>
                    <a:pt x="8262" y="13023"/>
                  </a:cubicBezTo>
                  <a:cubicBezTo>
                    <a:pt x="8262" y="13268"/>
                    <a:pt x="8425" y="13430"/>
                    <a:pt x="8628" y="13430"/>
                  </a:cubicBezTo>
                  <a:lnTo>
                    <a:pt x="12779" y="13430"/>
                  </a:lnTo>
                  <a:cubicBezTo>
                    <a:pt x="12983" y="13430"/>
                    <a:pt x="13146" y="13268"/>
                    <a:pt x="13146" y="13023"/>
                  </a:cubicBezTo>
                  <a:cubicBezTo>
                    <a:pt x="13146" y="12820"/>
                    <a:pt x="12983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5"/>
            <p:cNvSpPr/>
            <p:nvPr/>
          </p:nvSpPr>
          <p:spPr>
            <a:xfrm>
              <a:off x="3941225" y="2531400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1"/>
                  </a:moveTo>
                  <a:lnTo>
                    <a:pt x="4965" y="41"/>
                  </a:lnTo>
                  <a:lnTo>
                    <a:pt x="326" y="2239"/>
                  </a:lnTo>
                  <a:cubicBezTo>
                    <a:pt x="0" y="2442"/>
                    <a:pt x="123" y="2931"/>
                    <a:pt x="489" y="2931"/>
                  </a:cubicBezTo>
                  <a:lnTo>
                    <a:pt x="22913" y="2931"/>
                  </a:lnTo>
                  <a:cubicBezTo>
                    <a:pt x="22994" y="2931"/>
                    <a:pt x="23076" y="2890"/>
                    <a:pt x="23157" y="2849"/>
                  </a:cubicBezTo>
                  <a:lnTo>
                    <a:pt x="26047" y="652"/>
                  </a:lnTo>
                  <a:cubicBezTo>
                    <a:pt x="26291" y="448"/>
                    <a:pt x="26169" y="1"/>
                    <a:pt x="258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5"/>
            <p:cNvSpPr/>
            <p:nvPr/>
          </p:nvSpPr>
          <p:spPr>
            <a:xfrm>
              <a:off x="3936125" y="2523250"/>
              <a:ext cx="668475" cy="89575"/>
            </a:xfrm>
            <a:custGeom>
              <a:avLst/>
              <a:gdLst/>
              <a:ahLst/>
              <a:cxnLst/>
              <a:rect l="l" t="t" r="r" b="b"/>
              <a:pathLst>
                <a:path w="26739" h="3583" extrusionOk="0">
                  <a:moveTo>
                    <a:pt x="26047" y="652"/>
                  </a:moveTo>
                  <a:lnTo>
                    <a:pt x="26047" y="693"/>
                  </a:lnTo>
                  <a:lnTo>
                    <a:pt x="23158" y="2931"/>
                  </a:lnTo>
                  <a:lnTo>
                    <a:pt x="693" y="2931"/>
                  </a:lnTo>
                  <a:lnTo>
                    <a:pt x="693" y="2890"/>
                  </a:lnTo>
                  <a:lnTo>
                    <a:pt x="5251" y="693"/>
                  </a:lnTo>
                  <a:lnTo>
                    <a:pt x="5332" y="652"/>
                  </a:lnTo>
                  <a:close/>
                  <a:moveTo>
                    <a:pt x="5251" y="1"/>
                  </a:moveTo>
                  <a:lnTo>
                    <a:pt x="5088" y="42"/>
                  </a:lnTo>
                  <a:lnTo>
                    <a:pt x="5007" y="42"/>
                  </a:lnTo>
                  <a:lnTo>
                    <a:pt x="408" y="2280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82" y="3257"/>
                    <a:pt x="164" y="3379"/>
                  </a:cubicBezTo>
                  <a:cubicBezTo>
                    <a:pt x="286" y="3501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2"/>
                    <a:pt x="23565" y="3460"/>
                  </a:cubicBezTo>
                  <a:lnTo>
                    <a:pt x="26454" y="1222"/>
                  </a:lnTo>
                  <a:cubicBezTo>
                    <a:pt x="26617" y="1100"/>
                    <a:pt x="26739" y="896"/>
                    <a:pt x="26698" y="693"/>
                  </a:cubicBezTo>
                  <a:cubicBezTo>
                    <a:pt x="26698" y="489"/>
                    <a:pt x="26658" y="327"/>
                    <a:pt x="26535" y="204"/>
                  </a:cubicBezTo>
                  <a:cubicBezTo>
                    <a:pt x="26413" y="82"/>
                    <a:pt x="26210" y="1"/>
                    <a:pt x="2600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5"/>
            <p:cNvSpPr/>
            <p:nvPr/>
          </p:nvSpPr>
          <p:spPr>
            <a:xfrm>
              <a:off x="4246450" y="2181400"/>
              <a:ext cx="103800" cy="392750"/>
            </a:xfrm>
            <a:custGeom>
              <a:avLst/>
              <a:gdLst/>
              <a:ahLst/>
              <a:cxnLst/>
              <a:rect l="l" t="t" r="r" b="b"/>
              <a:pathLst>
                <a:path w="4152" h="15710" extrusionOk="0">
                  <a:moveTo>
                    <a:pt x="1" y="1"/>
                  </a:moveTo>
                  <a:lnTo>
                    <a:pt x="1" y="15710"/>
                  </a:lnTo>
                  <a:lnTo>
                    <a:pt x="4152" y="15710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5"/>
            <p:cNvSpPr/>
            <p:nvPr/>
          </p:nvSpPr>
          <p:spPr>
            <a:xfrm>
              <a:off x="4238300" y="217225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2"/>
                  </a:moveTo>
                  <a:lnTo>
                    <a:pt x="4111" y="15750"/>
                  </a:lnTo>
                  <a:lnTo>
                    <a:pt x="693" y="15750"/>
                  </a:lnTo>
                  <a:lnTo>
                    <a:pt x="693" y="692"/>
                  </a:lnTo>
                  <a:close/>
                  <a:moveTo>
                    <a:pt x="327" y="0"/>
                  </a:moveTo>
                  <a:cubicBezTo>
                    <a:pt x="245" y="0"/>
                    <a:pt x="164" y="41"/>
                    <a:pt x="82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6076"/>
                  </a:lnTo>
                  <a:cubicBezTo>
                    <a:pt x="1" y="16157"/>
                    <a:pt x="42" y="16239"/>
                    <a:pt x="82" y="16320"/>
                  </a:cubicBezTo>
                  <a:cubicBezTo>
                    <a:pt x="164" y="16361"/>
                    <a:pt x="245" y="16401"/>
                    <a:pt x="327" y="16401"/>
                  </a:cubicBezTo>
                  <a:lnTo>
                    <a:pt x="4478" y="16401"/>
                  </a:lnTo>
                  <a:cubicBezTo>
                    <a:pt x="4559" y="16401"/>
                    <a:pt x="4640" y="16361"/>
                    <a:pt x="4722" y="16320"/>
                  </a:cubicBezTo>
                  <a:cubicBezTo>
                    <a:pt x="4763" y="16239"/>
                    <a:pt x="4803" y="16157"/>
                    <a:pt x="4803" y="16076"/>
                  </a:cubicBezTo>
                  <a:lnTo>
                    <a:pt x="4803" y="367"/>
                  </a:lnTo>
                  <a:cubicBezTo>
                    <a:pt x="4803" y="285"/>
                    <a:pt x="4763" y="163"/>
                    <a:pt x="4722" y="123"/>
                  </a:cubicBezTo>
                  <a:cubicBezTo>
                    <a:pt x="4640" y="41"/>
                    <a:pt x="4559" y="0"/>
                    <a:pt x="44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5"/>
            <p:cNvSpPr/>
            <p:nvPr/>
          </p:nvSpPr>
          <p:spPr>
            <a:xfrm>
              <a:off x="4230175" y="2181400"/>
              <a:ext cx="136350" cy="284900"/>
            </a:xfrm>
            <a:custGeom>
              <a:avLst/>
              <a:gdLst/>
              <a:ahLst/>
              <a:cxnLst/>
              <a:rect l="l" t="t" r="r" b="b"/>
              <a:pathLst>
                <a:path w="5454" h="11396" extrusionOk="0">
                  <a:moveTo>
                    <a:pt x="0" y="1"/>
                  </a:moveTo>
                  <a:lnTo>
                    <a:pt x="0" y="11396"/>
                  </a:lnTo>
                  <a:lnTo>
                    <a:pt x="5454" y="11396"/>
                  </a:lnTo>
                  <a:lnTo>
                    <a:pt x="545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5"/>
            <p:cNvSpPr/>
            <p:nvPr/>
          </p:nvSpPr>
          <p:spPr>
            <a:xfrm>
              <a:off x="4222025" y="2172250"/>
              <a:ext cx="152650" cy="303225"/>
            </a:xfrm>
            <a:custGeom>
              <a:avLst/>
              <a:gdLst/>
              <a:ahLst/>
              <a:cxnLst/>
              <a:rect l="l" t="t" r="r" b="b"/>
              <a:pathLst>
                <a:path w="6106" h="12129" extrusionOk="0">
                  <a:moveTo>
                    <a:pt x="5414" y="692"/>
                  </a:moveTo>
                  <a:lnTo>
                    <a:pt x="5414" y="11436"/>
                  </a:lnTo>
                  <a:lnTo>
                    <a:pt x="693" y="11436"/>
                  </a:lnTo>
                  <a:lnTo>
                    <a:pt x="693" y="692"/>
                  </a:lnTo>
                  <a:close/>
                  <a:moveTo>
                    <a:pt x="326" y="0"/>
                  </a:moveTo>
                  <a:cubicBezTo>
                    <a:pt x="245" y="0"/>
                    <a:pt x="164" y="41"/>
                    <a:pt x="123" y="123"/>
                  </a:cubicBezTo>
                  <a:cubicBezTo>
                    <a:pt x="42" y="163"/>
                    <a:pt x="1" y="285"/>
                    <a:pt x="1" y="367"/>
                  </a:cubicBezTo>
                  <a:lnTo>
                    <a:pt x="1" y="11762"/>
                  </a:lnTo>
                  <a:cubicBezTo>
                    <a:pt x="1" y="11843"/>
                    <a:pt x="42" y="11965"/>
                    <a:pt x="123" y="12006"/>
                  </a:cubicBezTo>
                  <a:cubicBezTo>
                    <a:pt x="164" y="12087"/>
                    <a:pt x="245" y="12128"/>
                    <a:pt x="326" y="12128"/>
                  </a:cubicBezTo>
                  <a:lnTo>
                    <a:pt x="5780" y="12128"/>
                  </a:lnTo>
                  <a:cubicBezTo>
                    <a:pt x="5861" y="12128"/>
                    <a:pt x="5943" y="12087"/>
                    <a:pt x="5983" y="12006"/>
                  </a:cubicBezTo>
                  <a:cubicBezTo>
                    <a:pt x="6065" y="11925"/>
                    <a:pt x="6105" y="11843"/>
                    <a:pt x="6105" y="11762"/>
                  </a:cubicBezTo>
                  <a:lnTo>
                    <a:pt x="6105" y="367"/>
                  </a:lnTo>
                  <a:cubicBezTo>
                    <a:pt x="6105" y="285"/>
                    <a:pt x="6065" y="163"/>
                    <a:pt x="5983" y="123"/>
                  </a:cubicBezTo>
                  <a:cubicBezTo>
                    <a:pt x="5943" y="41"/>
                    <a:pt x="5861" y="0"/>
                    <a:pt x="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5"/>
            <p:cNvSpPr/>
            <p:nvPr/>
          </p:nvSpPr>
          <p:spPr>
            <a:xfrm>
              <a:off x="3469125" y="874000"/>
              <a:ext cx="1707275" cy="1335925"/>
            </a:xfrm>
            <a:custGeom>
              <a:avLst/>
              <a:gdLst/>
              <a:ahLst/>
              <a:cxnLst/>
              <a:rect l="l" t="t" r="r" b="b"/>
              <a:pathLst>
                <a:path w="68291" h="53437" extrusionOk="0">
                  <a:moveTo>
                    <a:pt x="1" y="1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5"/>
            <p:cNvSpPr/>
            <p:nvPr/>
          </p:nvSpPr>
          <p:spPr>
            <a:xfrm>
              <a:off x="3461000" y="865875"/>
              <a:ext cx="1723550" cy="1352175"/>
            </a:xfrm>
            <a:custGeom>
              <a:avLst/>
              <a:gdLst/>
              <a:ahLst/>
              <a:cxnLst/>
              <a:rect l="l" t="t" r="r" b="b"/>
              <a:pathLst>
                <a:path w="68942" h="54087" extrusionOk="0">
                  <a:moveTo>
                    <a:pt x="68290" y="692"/>
                  </a:moveTo>
                  <a:lnTo>
                    <a:pt x="68290" y="53395"/>
                  </a:lnTo>
                  <a:lnTo>
                    <a:pt x="652" y="53395"/>
                  </a:lnTo>
                  <a:lnTo>
                    <a:pt x="65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82" y="82"/>
                  </a:cubicBezTo>
                  <a:cubicBezTo>
                    <a:pt x="0" y="163"/>
                    <a:pt x="0" y="244"/>
                    <a:pt x="0" y="326"/>
                  </a:cubicBezTo>
                  <a:lnTo>
                    <a:pt x="0" y="53761"/>
                  </a:lnTo>
                  <a:cubicBezTo>
                    <a:pt x="0" y="53843"/>
                    <a:pt x="0" y="53924"/>
                    <a:pt x="82" y="54005"/>
                  </a:cubicBezTo>
                  <a:cubicBezTo>
                    <a:pt x="163" y="54046"/>
                    <a:pt x="245" y="54087"/>
                    <a:pt x="326" y="54087"/>
                  </a:cubicBezTo>
                  <a:lnTo>
                    <a:pt x="68616" y="54087"/>
                  </a:lnTo>
                  <a:cubicBezTo>
                    <a:pt x="68697" y="54087"/>
                    <a:pt x="68778" y="54046"/>
                    <a:pt x="68860" y="54005"/>
                  </a:cubicBezTo>
                  <a:cubicBezTo>
                    <a:pt x="68901" y="53924"/>
                    <a:pt x="68941" y="53843"/>
                    <a:pt x="68941" y="53761"/>
                  </a:cubicBezTo>
                  <a:lnTo>
                    <a:pt x="68941" y="326"/>
                  </a:lnTo>
                  <a:cubicBezTo>
                    <a:pt x="68941" y="244"/>
                    <a:pt x="68901" y="163"/>
                    <a:pt x="68860" y="82"/>
                  </a:cubicBezTo>
                  <a:cubicBezTo>
                    <a:pt x="68778" y="41"/>
                    <a:pt x="68697" y="0"/>
                    <a:pt x="686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5"/>
            <p:cNvSpPr/>
            <p:nvPr/>
          </p:nvSpPr>
          <p:spPr>
            <a:xfrm>
              <a:off x="3560700" y="945225"/>
              <a:ext cx="1524125" cy="1193475"/>
            </a:xfrm>
            <a:custGeom>
              <a:avLst/>
              <a:gdLst/>
              <a:ahLst/>
              <a:cxnLst/>
              <a:rect l="l" t="t" r="r" b="b"/>
              <a:pathLst>
                <a:path w="60965" h="47739" extrusionOk="0">
                  <a:moveTo>
                    <a:pt x="1" y="1"/>
                  </a:moveTo>
                  <a:lnTo>
                    <a:pt x="1" y="47738"/>
                  </a:lnTo>
                  <a:lnTo>
                    <a:pt x="60965" y="47738"/>
                  </a:lnTo>
                  <a:lnTo>
                    <a:pt x="609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5"/>
            <p:cNvSpPr/>
            <p:nvPr/>
          </p:nvSpPr>
          <p:spPr>
            <a:xfrm>
              <a:off x="3551550" y="937075"/>
              <a:ext cx="1542450" cy="1209750"/>
            </a:xfrm>
            <a:custGeom>
              <a:avLst/>
              <a:gdLst/>
              <a:ahLst/>
              <a:cxnLst/>
              <a:rect l="l" t="t" r="r" b="b"/>
              <a:pathLst>
                <a:path w="61698" h="48390" extrusionOk="0">
                  <a:moveTo>
                    <a:pt x="61005" y="693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3"/>
                  </a:lnTo>
                  <a:close/>
                  <a:moveTo>
                    <a:pt x="367" y="1"/>
                  </a:moveTo>
                  <a:cubicBezTo>
                    <a:pt x="245" y="1"/>
                    <a:pt x="163" y="42"/>
                    <a:pt x="123" y="123"/>
                  </a:cubicBezTo>
                  <a:cubicBezTo>
                    <a:pt x="41" y="164"/>
                    <a:pt x="0" y="245"/>
                    <a:pt x="0" y="327"/>
                  </a:cubicBezTo>
                  <a:lnTo>
                    <a:pt x="0" y="48064"/>
                  </a:lnTo>
                  <a:cubicBezTo>
                    <a:pt x="0" y="48146"/>
                    <a:pt x="41" y="48227"/>
                    <a:pt x="123" y="48268"/>
                  </a:cubicBezTo>
                  <a:cubicBezTo>
                    <a:pt x="163" y="48349"/>
                    <a:pt x="245" y="48390"/>
                    <a:pt x="367" y="48390"/>
                  </a:cubicBezTo>
                  <a:lnTo>
                    <a:pt x="61331" y="48390"/>
                  </a:lnTo>
                  <a:cubicBezTo>
                    <a:pt x="61412" y="48390"/>
                    <a:pt x="61494" y="48349"/>
                    <a:pt x="61575" y="48268"/>
                  </a:cubicBezTo>
                  <a:cubicBezTo>
                    <a:pt x="61657" y="48227"/>
                    <a:pt x="61697" y="48146"/>
                    <a:pt x="61697" y="48064"/>
                  </a:cubicBezTo>
                  <a:lnTo>
                    <a:pt x="61697" y="327"/>
                  </a:lnTo>
                  <a:cubicBezTo>
                    <a:pt x="61697" y="245"/>
                    <a:pt x="61657" y="164"/>
                    <a:pt x="61575" y="123"/>
                  </a:cubicBezTo>
                  <a:cubicBezTo>
                    <a:pt x="61494" y="42"/>
                    <a:pt x="61412" y="1"/>
                    <a:pt x="61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5"/>
            <p:cNvSpPr/>
            <p:nvPr/>
          </p:nvSpPr>
          <p:spPr>
            <a:xfrm>
              <a:off x="3671600" y="1070375"/>
              <a:ext cx="637950" cy="293050"/>
            </a:xfrm>
            <a:custGeom>
              <a:avLst/>
              <a:gdLst/>
              <a:ahLst/>
              <a:cxnLst/>
              <a:rect l="l" t="t" r="r" b="b"/>
              <a:pathLst>
                <a:path w="25518" h="11722" extrusionOk="0">
                  <a:moveTo>
                    <a:pt x="24826" y="692"/>
                  </a:moveTo>
                  <a:lnTo>
                    <a:pt x="24826" y="11070"/>
                  </a:lnTo>
                  <a:lnTo>
                    <a:pt x="652" y="11070"/>
                  </a:lnTo>
                  <a:lnTo>
                    <a:pt x="652" y="692"/>
                  </a:lnTo>
                  <a:close/>
                  <a:moveTo>
                    <a:pt x="1" y="0"/>
                  </a:moveTo>
                  <a:lnTo>
                    <a:pt x="1" y="11721"/>
                  </a:lnTo>
                  <a:lnTo>
                    <a:pt x="25518" y="11721"/>
                  </a:lnTo>
                  <a:lnTo>
                    <a:pt x="25518" y="11396"/>
                  </a:lnTo>
                  <a:lnTo>
                    <a:pt x="255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5"/>
            <p:cNvSpPr/>
            <p:nvPr/>
          </p:nvSpPr>
          <p:spPr>
            <a:xfrm>
              <a:off x="3760125" y="1538400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21"/>
                    <a:pt x="13227" y="2320"/>
                  </a:cubicBezTo>
                  <a:lnTo>
                    <a:pt x="15913" y="3581"/>
                  </a:lnTo>
                  <a:cubicBezTo>
                    <a:pt x="17419" y="4273"/>
                    <a:pt x="19006" y="4640"/>
                    <a:pt x="20593" y="4640"/>
                  </a:cubicBezTo>
                  <a:cubicBezTo>
                    <a:pt x="22384" y="4640"/>
                    <a:pt x="24215" y="4151"/>
                    <a:pt x="25843" y="3256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38"/>
                  </a:cubicBezTo>
                  <a:lnTo>
                    <a:pt x="25517" y="2686"/>
                  </a:lnTo>
                  <a:cubicBezTo>
                    <a:pt x="23971" y="3500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570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5"/>
            <p:cNvSpPr/>
            <p:nvPr/>
          </p:nvSpPr>
          <p:spPr>
            <a:xfrm>
              <a:off x="3760125" y="1639125"/>
              <a:ext cx="1047975" cy="116000"/>
            </a:xfrm>
            <a:custGeom>
              <a:avLst/>
              <a:gdLst/>
              <a:ahLst/>
              <a:cxnLst/>
              <a:rect l="l" t="t" r="r" b="b"/>
              <a:pathLst>
                <a:path w="41919" h="4640" extrusionOk="0">
                  <a:moveTo>
                    <a:pt x="0" y="0"/>
                  </a:moveTo>
                  <a:lnTo>
                    <a:pt x="0" y="692"/>
                  </a:lnTo>
                  <a:lnTo>
                    <a:pt x="5820" y="692"/>
                  </a:lnTo>
                  <a:cubicBezTo>
                    <a:pt x="8384" y="692"/>
                    <a:pt x="10907" y="1262"/>
                    <a:pt x="13227" y="2320"/>
                  </a:cubicBezTo>
                  <a:lnTo>
                    <a:pt x="15913" y="3622"/>
                  </a:lnTo>
                  <a:cubicBezTo>
                    <a:pt x="17419" y="4314"/>
                    <a:pt x="19006" y="4640"/>
                    <a:pt x="20593" y="4640"/>
                  </a:cubicBezTo>
                  <a:cubicBezTo>
                    <a:pt x="22384" y="4640"/>
                    <a:pt x="24215" y="4192"/>
                    <a:pt x="25843" y="3297"/>
                  </a:cubicBezTo>
                  <a:lnTo>
                    <a:pt x="26616" y="2849"/>
                  </a:lnTo>
                  <a:cubicBezTo>
                    <a:pt x="29221" y="1424"/>
                    <a:pt x="32110" y="692"/>
                    <a:pt x="35081" y="692"/>
                  </a:cubicBezTo>
                  <a:lnTo>
                    <a:pt x="41918" y="692"/>
                  </a:lnTo>
                  <a:lnTo>
                    <a:pt x="41918" y="0"/>
                  </a:lnTo>
                  <a:lnTo>
                    <a:pt x="35081" y="0"/>
                  </a:lnTo>
                  <a:cubicBezTo>
                    <a:pt x="31988" y="0"/>
                    <a:pt x="28977" y="773"/>
                    <a:pt x="26291" y="2279"/>
                  </a:cubicBezTo>
                  <a:lnTo>
                    <a:pt x="25517" y="2686"/>
                  </a:lnTo>
                  <a:cubicBezTo>
                    <a:pt x="24012" y="3541"/>
                    <a:pt x="22302" y="3948"/>
                    <a:pt x="20593" y="3948"/>
                  </a:cubicBezTo>
                  <a:cubicBezTo>
                    <a:pt x="19087" y="3948"/>
                    <a:pt x="17581" y="3622"/>
                    <a:pt x="16198" y="2971"/>
                  </a:cubicBezTo>
                  <a:lnTo>
                    <a:pt x="13512" y="1709"/>
                  </a:lnTo>
                  <a:cubicBezTo>
                    <a:pt x="11111" y="611"/>
                    <a:pt x="8465" y="0"/>
                    <a:pt x="58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5"/>
            <p:cNvSpPr/>
            <p:nvPr/>
          </p:nvSpPr>
          <p:spPr>
            <a:xfrm>
              <a:off x="3760125" y="1866000"/>
              <a:ext cx="1047975" cy="115000"/>
            </a:xfrm>
            <a:custGeom>
              <a:avLst/>
              <a:gdLst/>
              <a:ahLst/>
              <a:cxnLst/>
              <a:rect l="l" t="t" r="r" b="b"/>
              <a:pathLst>
                <a:path w="41919" h="4600" extrusionOk="0">
                  <a:moveTo>
                    <a:pt x="20593" y="1"/>
                  </a:moveTo>
                  <a:cubicBezTo>
                    <a:pt x="19006" y="1"/>
                    <a:pt x="17419" y="326"/>
                    <a:pt x="15913" y="1018"/>
                  </a:cubicBezTo>
                  <a:lnTo>
                    <a:pt x="13227" y="2280"/>
                  </a:lnTo>
                  <a:cubicBezTo>
                    <a:pt x="10907" y="3378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599"/>
                  </a:lnTo>
                  <a:lnTo>
                    <a:pt x="5820" y="4599"/>
                  </a:lnTo>
                  <a:cubicBezTo>
                    <a:pt x="8465" y="4599"/>
                    <a:pt x="11111" y="4030"/>
                    <a:pt x="13512" y="2890"/>
                  </a:cubicBezTo>
                  <a:lnTo>
                    <a:pt x="16198" y="1628"/>
                  </a:lnTo>
                  <a:cubicBezTo>
                    <a:pt x="17581" y="977"/>
                    <a:pt x="19087" y="652"/>
                    <a:pt x="20593" y="652"/>
                  </a:cubicBezTo>
                  <a:cubicBezTo>
                    <a:pt x="22302" y="652"/>
                    <a:pt x="23971" y="1099"/>
                    <a:pt x="25517" y="1913"/>
                  </a:cubicBezTo>
                  <a:lnTo>
                    <a:pt x="26291" y="2361"/>
                  </a:lnTo>
                  <a:cubicBezTo>
                    <a:pt x="28977" y="3826"/>
                    <a:pt x="31988" y="4599"/>
                    <a:pt x="35081" y="4599"/>
                  </a:cubicBezTo>
                  <a:lnTo>
                    <a:pt x="41918" y="4599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175"/>
                    <a:pt x="26616" y="1751"/>
                  </a:cubicBezTo>
                  <a:lnTo>
                    <a:pt x="25843" y="1344"/>
                  </a:lnTo>
                  <a:cubicBezTo>
                    <a:pt x="24215" y="448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5"/>
            <p:cNvSpPr/>
            <p:nvPr/>
          </p:nvSpPr>
          <p:spPr>
            <a:xfrm>
              <a:off x="3760125" y="1764250"/>
              <a:ext cx="1047975" cy="116025"/>
            </a:xfrm>
            <a:custGeom>
              <a:avLst/>
              <a:gdLst/>
              <a:ahLst/>
              <a:cxnLst/>
              <a:rect l="l" t="t" r="r" b="b"/>
              <a:pathLst>
                <a:path w="41919" h="4641" extrusionOk="0">
                  <a:moveTo>
                    <a:pt x="20593" y="1"/>
                  </a:moveTo>
                  <a:cubicBezTo>
                    <a:pt x="19006" y="1"/>
                    <a:pt x="17419" y="367"/>
                    <a:pt x="15913" y="1059"/>
                  </a:cubicBezTo>
                  <a:lnTo>
                    <a:pt x="13227" y="2321"/>
                  </a:lnTo>
                  <a:cubicBezTo>
                    <a:pt x="10907" y="3379"/>
                    <a:pt x="8384" y="3948"/>
                    <a:pt x="5820" y="3948"/>
                  </a:cubicBezTo>
                  <a:lnTo>
                    <a:pt x="0" y="3948"/>
                  </a:lnTo>
                  <a:lnTo>
                    <a:pt x="0" y="4640"/>
                  </a:lnTo>
                  <a:lnTo>
                    <a:pt x="5820" y="4640"/>
                  </a:lnTo>
                  <a:cubicBezTo>
                    <a:pt x="8465" y="4640"/>
                    <a:pt x="11111" y="4030"/>
                    <a:pt x="13512" y="2931"/>
                  </a:cubicBezTo>
                  <a:lnTo>
                    <a:pt x="16198" y="1669"/>
                  </a:lnTo>
                  <a:cubicBezTo>
                    <a:pt x="17581" y="1018"/>
                    <a:pt x="19087" y="693"/>
                    <a:pt x="20593" y="693"/>
                  </a:cubicBezTo>
                  <a:cubicBezTo>
                    <a:pt x="22302" y="693"/>
                    <a:pt x="24012" y="1100"/>
                    <a:pt x="25517" y="1954"/>
                  </a:cubicBezTo>
                  <a:lnTo>
                    <a:pt x="26291" y="2402"/>
                  </a:lnTo>
                  <a:cubicBezTo>
                    <a:pt x="28977" y="3867"/>
                    <a:pt x="31988" y="4640"/>
                    <a:pt x="35081" y="4640"/>
                  </a:cubicBezTo>
                  <a:lnTo>
                    <a:pt x="41918" y="4640"/>
                  </a:lnTo>
                  <a:lnTo>
                    <a:pt x="41918" y="3948"/>
                  </a:lnTo>
                  <a:lnTo>
                    <a:pt x="35081" y="3948"/>
                  </a:lnTo>
                  <a:cubicBezTo>
                    <a:pt x="32110" y="3948"/>
                    <a:pt x="29221" y="3216"/>
                    <a:pt x="26616" y="1792"/>
                  </a:cubicBezTo>
                  <a:lnTo>
                    <a:pt x="25843" y="1344"/>
                  </a:lnTo>
                  <a:cubicBezTo>
                    <a:pt x="24215" y="449"/>
                    <a:pt x="22384" y="1"/>
                    <a:pt x="205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5"/>
            <p:cNvSpPr/>
            <p:nvPr/>
          </p:nvSpPr>
          <p:spPr>
            <a:xfrm>
              <a:off x="4825375" y="1479375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1"/>
                  </a:moveTo>
                  <a:lnTo>
                    <a:pt x="0" y="3908"/>
                  </a:lnTo>
                  <a:lnTo>
                    <a:pt x="3866" y="3908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5"/>
            <p:cNvSpPr/>
            <p:nvPr/>
          </p:nvSpPr>
          <p:spPr>
            <a:xfrm>
              <a:off x="4825375" y="1599425"/>
              <a:ext cx="96675" cy="96700"/>
            </a:xfrm>
            <a:custGeom>
              <a:avLst/>
              <a:gdLst/>
              <a:ahLst/>
              <a:cxnLst/>
              <a:rect l="l" t="t" r="r" b="b"/>
              <a:pathLst>
                <a:path w="3867" h="3868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5"/>
            <p:cNvSpPr/>
            <p:nvPr/>
          </p:nvSpPr>
          <p:spPr>
            <a:xfrm>
              <a:off x="4825375" y="1804950"/>
              <a:ext cx="96675" cy="96675"/>
            </a:xfrm>
            <a:custGeom>
              <a:avLst/>
              <a:gdLst/>
              <a:ahLst/>
              <a:cxnLst/>
              <a:rect l="l" t="t" r="r" b="b"/>
              <a:pathLst>
                <a:path w="3867" h="3867" extrusionOk="0">
                  <a:moveTo>
                    <a:pt x="0" y="1"/>
                  </a:moveTo>
                  <a:lnTo>
                    <a:pt x="0" y="3867"/>
                  </a:lnTo>
                  <a:lnTo>
                    <a:pt x="3866" y="3867"/>
                  </a:lnTo>
                  <a:lnTo>
                    <a:pt x="38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5"/>
            <p:cNvSpPr/>
            <p:nvPr/>
          </p:nvSpPr>
          <p:spPr>
            <a:xfrm>
              <a:off x="4825375" y="1924000"/>
              <a:ext cx="96675" cy="97700"/>
            </a:xfrm>
            <a:custGeom>
              <a:avLst/>
              <a:gdLst/>
              <a:ahLst/>
              <a:cxnLst/>
              <a:rect l="l" t="t" r="r" b="b"/>
              <a:pathLst>
                <a:path w="3867" h="3908" extrusionOk="0">
                  <a:moveTo>
                    <a:pt x="0" y="0"/>
                  </a:moveTo>
                  <a:lnTo>
                    <a:pt x="0" y="3907"/>
                  </a:lnTo>
                  <a:lnTo>
                    <a:pt x="3866" y="3907"/>
                  </a:lnTo>
                  <a:lnTo>
                    <a:pt x="386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5"/>
            <p:cNvSpPr/>
            <p:nvPr/>
          </p:nvSpPr>
          <p:spPr>
            <a:xfrm>
              <a:off x="3644125" y="1479375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1"/>
                  </a:moveTo>
                  <a:lnTo>
                    <a:pt x="1" y="3908"/>
                  </a:lnTo>
                  <a:lnTo>
                    <a:pt x="3867" y="3908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5"/>
            <p:cNvSpPr/>
            <p:nvPr/>
          </p:nvSpPr>
          <p:spPr>
            <a:xfrm>
              <a:off x="3644125" y="1599425"/>
              <a:ext cx="96700" cy="96700"/>
            </a:xfrm>
            <a:custGeom>
              <a:avLst/>
              <a:gdLst/>
              <a:ahLst/>
              <a:cxnLst/>
              <a:rect l="l" t="t" r="r" b="b"/>
              <a:pathLst>
                <a:path w="3868" h="3868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5"/>
            <p:cNvSpPr/>
            <p:nvPr/>
          </p:nvSpPr>
          <p:spPr>
            <a:xfrm>
              <a:off x="3644125" y="1804950"/>
              <a:ext cx="96700" cy="96675"/>
            </a:xfrm>
            <a:custGeom>
              <a:avLst/>
              <a:gdLst/>
              <a:ahLst/>
              <a:cxnLst/>
              <a:rect l="l" t="t" r="r" b="b"/>
              <a:pathLst>
                <a:path w="3868" h="3867" extrusionOk="0">
                  <a:moveTo>
                    <a:pt x="1" y="1"/>
                  </a:moveTo>
                  <a:lnTo>
                    <a:pt x="1" y="3867"/>
                  </a:lnTo>
                  <a:lnTo>
                    <a:pt x="3867" y="3867"/>
                  </a:lnTo>
                  <a:lnTo>
                    <a:pt x="3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5"/>
            <p:cNvSpPr/>
            <p:nvPr/>
          </p:nvSpPr>
          <p:spPr>
            <a:xfrm>
              <a:off x="3644125" y="1924000"/>
              <a:ext cx="96700" cy="97700"/>
            </a:xfrm>
            <a:custGeom>
              <a:avLst/>
              <a:gdLst/>
              <a:ahLst/>
              <a:cxnLst/>
              <a:rect l="l" t="t" r="r" b="b"/>
              <a:pathLst>
                <a:path w="3868" h="3908" extrusionOk="0">
                  <a:moveTo>
                    <a:pt x="1" y="0"/>
                  </a:moveTo>
                  <a:lnTo>
                    <a:pt x="1" y="3907"/>
                  </a:lnTo>
                  <a:lnTo>
                    <a:pt x="3867" y="3907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5"/>
            <p:cNvSpPr/>
            <p:nvPr/>
          </p:nvSpPr>
          <p:spPr>
            <a:xfrm>
              <a:off x="4389900" y="105307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4" y="82"/>
                    <a:pt x="1" y="245"/>
                    <a:pt x="1" y="448"/>
                  </a:cubicBezTo>
                  <a:cubicBezTo>
                    <a:pt x="1" y="692"/>
                    <a:pt x="164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21" y="692"/>
                    <a:pt x="2321" y="448"/>
                  </a:cubicBezTo>
                  <a:cubicBezTo>
                    <a:pt x="232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297" y="245"/>
                    <a:pt x="3297" y="448"/>
                  </a:cubicBezTo>
                  <a:cubicBezTo>
                    <a:pt x="3297" y="692"/>
                    <a:pt x="3501" y="855"/>
                    <a:pt x="3704" y="855"/>
                  </a:cubicBezTo>
                  <a:lnTo>
                    <a:pt x="7815" y="855"/>
                  </a:lnTo>
                  <a:cubicBezTo>
                    <a:pt x="8059" y="855"/>
                    <a:pt x="8222" y="692"/>
                    <a:pt x="8222" y="448"/>
                  </a:cubicBezTo>
                  <a:cubicBezTo>
                    <a:pt x="8222" y="245"/>
                    <a:pt x="8059" y="82"/>
                    <a:pt x="7815" y="82"/>
                  </a:cubicBezTo>
                  <a:close/>
                  <a:moveTo>
                    <a:pt x="9565" y="0"/>
                  </a:moveTo>
                  <a:cubicBezTo>
                    <a:pt x="9320" y="0"/>
                    <a:pt x="9117" y="204"/>
                    <a:pt x="9117" y="448"/>
                  </a:cubicBezTo>
                  <a:cubicBezTo>
                    <a:pt x="9117" y="692"/>
                    <a:pt x="9320" y="896"/>
                    <a:pt x="9565" y="896"/>
                  </a:cubicBezTo>
                  <a:cubicBezTo>
                    <a:pt x="9850" y="896"/>
                    <a:pt x="10053" y="692"/>
                    <a:pt x="10053" y="448"/>
                  </a:cubicBezTo>
                  <a:cubicBezTo>
                    <a:pt x="10053" y="204"/>
                    <a:pt x="9850" y="0"/>
                    <a:pt x="956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48"/>
                  </a:cubicBezTo>
                  <a:cubicBezTo>
                    <a:pt x="10501" y="692"/>
                    <a:pt x="10704" y="896"/>
                    <a:pt x="10948" y="896"/>
                  </a:cubicBezTo>
                  <a:cubicBezTo>
                    <a:pt x="11193" y="896"/>
                    <a:pt x="11396" y="692"/>
                    <a:pt x="11396" y="448"/>
                  </a:cubicBezTo>
                  <a:cubicBezTo>
                    <a:pt x="11396" y="204"/>
                    <a:pt x="11193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48"/>
                  </a:cubicBezTo>
                  <a:cubicBezTo>
                    <a:pt x="11844" y="692"/>
                    <a:pt x="12047" y="896"/>
                    <a:pt x="12291" y="896"/>
                  </a:cubicBezTo>
                  <a:cubicBezTo>
                    <a:pt x="12536" y="896"/>
                    <a:pt x="12739" y="692"/>
                    <a:pt x="12739" y="448"/>
                  </a:cubicBezTo>
                  <a:cubicBezTo>
                    <a:pt x="12739" y="204"/>
                    <a:pt x="12536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48"/>
                  </a:cubicBezTo>
                  <a:cubicBezTo>
                    <a:pt x="13187" y="692"/>
                    <a:pt x="13390" y="896"/>
                    <a:pt x="13634" y="896"/>
                  </a:cubicBezTo>
                  <a:cubicBezTo>
                    <a:pt x="13879" y="896"/>
                    <a:pt x="14082" y="692"/>
                    <a:pt x="14082" y="448"/>
                  </a:cubicBezTo>
                  <a:cubicBezTo>
                    <a:pt x="14082" y="204"/>
                    <a:pt x="13879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48"/>
                  </a:cubicBezTo>
                  <a:cubicBezTo>
                    <a:pt x="14530" y="692"/>
                    <a:pt x="14733" y="896"/>
                    <a:pt x="14977" y="896"/>
                  </a:cubicBezTo>
                  <a:cubicBezTo>
                    <a:pt x="15222" y="896"/>
                    <a:pt x="15425" y="692"/>
                    <a:pt x="15425" y="448"/>
                  </a:cubicBezTo>
                  <a:cubicBezTo>
                    <a:pt x="15425" y="204"/>
                    <a:pt x="15222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48"/>
                  </a:cubicBezTo>
                  <a:cubicBezTo>
                    <a:pt x="15873" y="692"/>
                    <a:pt x="16076" y="896"/>
                    <a:pt x="16320" y="896"/>
                  </a:cubicBezTo>
                  <a:cubicBezTo>
                    <a:pt x="16565" y="896"/>
                    <a:pt x="16768" y="692"/>
                    <a:pt x="16768" y="448"/>
                  </a:cubicBezTo>
                  <a:cubicBezTo>
                    <a:pt x="16768" y="204"/>
                    <a:pt x="16565" y="0"/>
                    <a:pt x="16320" y="0"/>
                  </a:cubicBezTo>
                  <a:close/>
                  <a:moveTo>
                    <a:pt x="367" y="1873"/>
                  </a:moveTo>
                  <a:cubicBezTo>
                    <a:pt x="164" y="1873"/>
                    <a:pt x="1" y="2035"/>
                    <a:pt x="1" y="2239"/>
                  </a:cubicBezTo>
                  <a:cubicBezTo>
                    <a:pt x="1" y="2483"/>
                    <a:pt x="164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21" y="2483"/>
                    <a:pt x="2321" y="2239"/>
                  </a:cubicBezTo>
                  <a:cubicBezTo>
                    <a:pt x="2321" y="2035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297" y="2035"/>
                    <a:pt x="3297" y="2239"/>
                  </a:cubicBezTo>
                  <a:cubicBezTo>
                    <a:pt x="3297" y="2483"/>
                    <a:pt x="3501" y="2646"/>
                    <a:pt x="3704" y="2646"/>
                  </a:cubicBezTo>
                  <a:lnTo>
                    <a:pt x="7815" y="2646"/>
                  </a:lnTo>
                  <a:cubicBezTo>
                    <a:pt x="8059" y="2646"/>
                    <a:pt x="8222" y="2483"/>
                    <a:pt x="8222" y="2239"/>
                  </a:cubicBezTo>
                  <a:cubicBezTo>
                    <a:pt x="8222" y="2035"/>
                    <a:pt x="8059" y="1873"/>
                    <a:pt x="7815" y="1873"/>
                  </a:cubicBezTo>
                  <a:close/>
                  <a:moveTo>
                    <a:pt x="367" y="3663"/>
                  </a:moveTo>
                  <a:cubicBezTo>
                    <a:pt x="164" y="3663"/>
                    <a:pt x="1" y="3826"/>
                    <a:pt x="1" y="4070"/>
                  </a:cubicBezTo>
                  <a:cubicBezTo>
                    <a:pt x="1" y="4274"/>
                    <a:pt x="164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21" y="4274"/>
                    <a:pt x="2321" y="4070"/>
                  </a:cubicBezTo>
                  <a:cubicBezTo>
                    <a:pt x="232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297" y="3826"/>
                    <a:pt x="3297" y="4070"/>
                  </a:cubicBezTo>
                  <a:cubicBezTo>
                    <a:pt x="3297" y="4274"/>
                    <a:pt x="3501" y="4436"/>
                    <a:pt x="3704" y="4436"/>
                  </a:cubicBezTo>
                  <a:lnTo>
                    <a:pt x="781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26"/>
                    <a:pt x="8059" y="3663"/>
                    <a:pt x="7815" y="3663"/>
                  </a:cubicBezTo>
                  <a:close/>
                  <a:moveTo>
                    <a:pt x="9565" y="3623"/>
                  </a:moveTo>
                  <a:cubicBezTo>
                    <a:pt x="9320" y="3623"/>
                    <a:pt x="9117" y="3826"/>
                    <a:pt x="9117" y="4070"/>
                  </a:cubicBezTo>
                  <a:cubicBezTo>
                    <a:pt x="9117" y="4314"/>
                    <a:pt x="9320" y="4518"/>
                    <a:pt x="9565" y="4518"/>
                  </a:cubicBezTo>
                  <a:cubicBezTo>
                    <a:pt x="9850" y="4518"/>
                    <a:pt x="10053" y="4314"/>
                    <a:pt x="10053" y="4070"/>
                  </a:cubicBezTo>
                  <a:cubicBezTo>
                    <a:pt x="10053" y="3826"/>
                    <a:pt x="9850" y="3623"/>
                    <a:pt x="956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3" y="4518"/>
                    <a:pt x="11396" y="4314"/>
                    <a:pt x="11396" y="4070"/>
                  </a:cubicBezTo>
                  <a:cubicBezTo>
                    <a:pt x="11396" y="3826"/>
                    <a:pt x="11193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6" y="4518"/>
                    <a:pt x="12739" y="4314"/>
                    <a:pt x="12739" y="4070"/>
                  </a:cubicBezTo>
                  <a:cubicBezTo>
                    <a:pt x="12739" y="3826"/>
                    <a:pt x="12536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9" y="4518"/>
                    <a:pt x="14082" y="4314"/>
                    <a:pt x="14082" y="4070"/>
                  </a:cubicBezTo>
                  <a:cubicBezTo>
                    <a:pt x="14082" y="3826"/>
                    <a:pt x="13879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2" y="4518"/>
                    <a:pt x="15425" y="4314"/>
                    <a:pt x="15425" y="4070"/>
                  </a:cubicBezTo>
                  <a:cubicBezTo>
                    <a:pt x="15425" y="3826"/>
                    <a:pt x="15222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5" y="4518"/>
                    <a:pt x="16768" y="4314"/>
                    <a:pt x="16768" y="4070"/>
                  </a:cubicBezTo>
                  <a:cubicBezTo>
                    <a:pt x="16768" y="3826"/>
                    <a:pt x="16565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4" y="5454"/>
                    <a:pt x="1" y="5617"/>
                    <a:pt x="1" y="5861"/>
                  </a:cubicBezTo>
                  <a:cubicBezTo>
                    <a:pt x="1" y="6064"/>
                    <a:pt x="164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21" y="6064"/>
                    <a:pt x="2321" y="5861"/>
                  </a:cubicBezTo>
                  <a:cubicBezTo>
                    <a:pt x="232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297" y="5617"/>
                    <a:pt x="3297" y="5861"/>
                  </a:cubicBezTo>
                  <a:cubicBezTo>
                    <a:pt x="3297" y="6064"/>
                    <a:pt x="3501" y="6227"/>
                    <a:pt x="3704" y="6227"/>
                  </a:cubicBezTo>
                  <a:lnTo>
                    <a:pt x="781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17"/>
                    <a:pt x="8059" y="5454"/>
                    <a:pt x="7815" y="5454"/>
                  </a:cubicBezTo>
                  <a:close/>
                  <a:moveTo>
                    <a:pt x="367" y="7245"/>
                  </a:moveTo>
                  <a:cubicBezTo>
                    <a:pt x="164" y="7245"/>
                    <a:pt x="1" y="7448"/>
                    <a:pt x="1" y="7652"/>
                  </a:cubicBezTo>
                  <a:cubicBezTo>
                    <a:pt x="1" y="7855"/>
                    <a:pt x="164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21" y="7855"/>
                    <a:pt x="2321" y="7652"/>
                  </a:cubicBezTo>
                  <a:cubicBezTo>
                    <a:pt x="2321" y="744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297" y="7448"/>
                    <a:pt x="3297" y="7652"/>
                  </a:cubicBezTo>
                  <a:cubicBezTo>
                    <a:pt x="3297" y="7855"/>
                    <a:pt x="3501" y="8018"/>
                    <a:pt x="3704" y="8018"/>
                  </a:cubicBezTo>
                  <a:lnTo>
                    <a:pt x="7815" y="8018"/>
                  </a:lnTo>
                  <a:cubicBezTo>
                    <a:pt x="8059" y="8018"/>
                    <a:pt x="8222" y="7855"/>
                    <a:pt x="8222" y="7652"/>
                  </a:cubicBezTo>
                  <a:cubicBezTo>
                    <a:pt x="8222" y="7448"/>
                    <a:pt x="8059" y="7245"/>
                    <a:pt x="7815" y="7245"/>
                  </a:cubicBezTo>
                  <a:close/>
                  <a:moveTo>
                    <a:pt x="14204" y="8750"/>
                  </a:moveTo>
                  <a:cubicBezTo>
                    <a:pt x="13960" y="8750"/>
                    <a:pt x="13756" y="895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54"/>
                    <a:pt x="14448" y="8750"/>
                    <a:pt x="14204" y="8750"/>
                  </a:cubicBezTo>
                  <a:close/>
                  <a:moveTo>
                    <a:pt x="15547" y="8750"/>
                  </a:moveTo>
                  <a:cubicBezTo>
                    <a:pt x="15303" y="8750"/>
                    <a:pt x="15099" y="895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54"/>
                    <a:pt x="15791" y="8750"/>
                    <a:pt x="15547" y="8750"/>
                  </a:cubicBezTo>
                  <a:close/>
                  <a:moveTo>
                    <a:pt x="16890" y="8750"/>
                  </a:moveTo>
                  <a:cubicBezTo>
                    <a:pt x="16646" y="8750"/>
                    <a:pt x="16442" y="895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54"/>
                    <a:pt x="17134" y="8750"/>
                    <a:pt x="16890" y="8750"/>
                  </a:cubicBezTo>
                  <a:close/>
                  <a:moveTo>
                    <a:pt x="18233" y="8750"/>
                  </a:moveTo>
                  <a:cubicBezTo>
                    <a:pt x="17989" y="8750"/>
                    <a:pt x="17785" y="895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54"/>
                    <a:pt x="18477" y="8750"/>
                    <a:pt x="18233" y="8750"/>
                  </a:cubicBezTo>
                  <a:close/>
                  <a:moveTo>
                    <a:pt x="19576" y="8750"/>
                  </a:moveTo>
                  <a:cubicBezTo>
                    <a:pt x="19332" y="8750"/>
                    <a:pt x="19128" y="895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54"/>
                    <a:pt x="19820" y="8750"/>
                    <a:pt x="19576" y="8750"/>
                  </a:cubicBezTo>
                  <a:close/>
                  <a:moveTo>
                    <a:pt x="20919" y="8750"/>
                  </a:moveTo>
                  <a:cubicBezTo>
                    <a:pt x="20675" y="8750"/>
                    <a:pt x="20471" y="895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54"/>
                    <a:pt x="21163" y="8750"/>
                    <a:pt x="20919" y="8750"/>
                  </a:cubicBezTo>
                  <a:close/>
                  <a:moveTo>
                    <a:pt x="367" y="9076"/>
                  </a:moveTo>
                  <a:cubicBezTo>
                    <a:pt x="164" y="9076"/>
                    <a:pt x="1" y="9239"/>
                    <a:pt x="1" y="9442"/>
                  </a:cubicBezTo>
                  <a:cubicBezTo>
                    <a:pt x="1" y="9646"/>
                    <a:pt x="164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21" y="9646"/>
                    <a:pt x="2321" y="9442"/>
                  </a:cubicBezTo>
                  <a:cubicBezTo>
                    <a:pt x="2321" y="9239"/>
                    <a:pt x="2158" y="9076"/>
                    <a:pt x="1954" y="9076"/>
                  </a:cubicBezTo>
                  <a:close/>
                  <a:moveTo>
                    <a:pt x="862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2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4" y="10867"/>
                    <a:pt x="1" y="11029"/>
                    <a:pt x="1" y="11233"/>
                  </a:cubicBezTo>
                  <a:cubicBezTo>
                    <a:pt x="1" y="11436"/>
                    <a:pt x="164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21" y="11436"/>
                    <a:pt x="2321" y="11233"/>
                  </a:cubicBezTo>
                  <a:cubicBezTo>
                    <a:pt x="2321" y="11029"/>
                    <a:pt x="2158" y="10867"/>
                    <a:pt x="1954" y="10867"/>
                  </a:cubicBezTo>
                  <a:close/>
                  <a:moveTo>
                    <a:pt x="862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36"/>
                    <a:pt x="8425" y="11640"/>
                    <a:pt x="8629" y="11640"/>
                  </a:cubicBezTo>
                  <a:lnTo>
                    <a:pt x="12780" y="11640"/>
                  </a:lnTo>
                  <a:cubicBezTo>
                    <a:pt x="12983" y="11640"/>
                    <a:pt x="13146" y="11436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57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57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57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57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57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57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57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57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57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57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57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57"/>
                    <a:pt x="21163" y="12495"/>
                    <a:pt x="20919" y="12495"/>
                  </a:cubicBezTo>
                  <a:close/>
                  <a:moveTo>
                    <a:pt x="367" y="12657"/>
                  </a:moveTo>
                  <a:cubicBezTo>
                    <a:pt x="164" y="12657"/>
                    <a:pt x="1" y="12820"/>
                    <a:pt x="1" y="13024"/>
                  </a:cubicBezTo>
                  <a:cubicBezTo>
                    <a:pt x="1" y="13268"/>
                    <a:pt x="164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21" y="13268"/>
                    <a:pt x="2321" y="13024"/>
                  </a:cubicBezTo>
                  <a:cubicBezTo>
                    <a:pt x="2321" y="12820"/>
                    <a:pt x="2158" y="12657"/>
                    <a:pt x="1954" y="12657"/>
                  </a:cubicBezTo>
                  <a:close/>
                  <a:moveTo>
                    <a:pt x="8629" y="12657"/>
                  </a:moveTo>
                  <a:cubicBezTo>
                    <a:pt x="8425" y="12657"/>
                    <a:pt x="8262" y="12820"/>
                    <a:pt x="8262" y="13024"/>
                  </a:cubicBezTo>
                  <a:cubicBezTo>
                    <a:pt x="8262" y="13268"/>
                    <a:pt x="8425" y="13431"/>
                    <a:pt x="862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2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5"/>
            <p:cNvSpPr/>
            <p:nvPr/>
          </p:nvSpPr>
          <p:spPr>
            <a:xfrm>
              <a:off x="2792550" y="4478775"/>
              <a:ext cx="657275" cy="73275"/>
            </a:xfrm>
            <a:custGeom>
              <a:avLst/>
              <a:gdLst/>
              <a:ahLst/>
              <a:cxnLst/>
              <a:rect l="l" t="t" r="r" b="b"/>
              <a:pathLst>
                <a:path w="26291" h="2931" extrusionOk="0">
                  <a:moveTo>
                    <a:pt x="5088" y="0"/>
                  </a:moveTo>
                  <a:lnTo>
                    <a:pt x="4925" y="41"/>
                  </a:lnTo>
                  <a:lnTo>
                    <a:pt x="326" y="2238"/>
                  </a:lnTo>
                  <a:cubicBezTo>
                    <a:pt x="0" y="2401"/>
                    <a:pt x="123" y="2930"/>
                    <a:pt x="489" y="2930"/>
                  </a:cubicBezTo>
                  <a:lnTo>
                    <a:pt x="22913" y="2930"/>
                  </a:lnTo>
                  <a:cubicBezTo>
                    <a:pt x="22994" y="2930"/>
                    <a:pt x="23076" y="2890"/>
                    <a:pt x="23157" y="2849"/>
                  </a:cubicBezTo>
                  <a:lnTo>
                    <a:pt x="26047" y="651"/>
                  </a:lnTo>
                  <a:cubicBezTo>
                    <a:pt x="26291" y="448"/>
                    <a:pt x="26169" y="0"/>
                    <a:pt x="258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5"/>
            <p:cNvSpPr/>
            <p:nvPr/>
          </p:nvSpPr>
          <p:spPr>
            <a:xfrm>
              <a:off x="2787450" y="4470625"/>
              <a:ext cx="667475" cy="89550"/>
            </a:xfrm>
            <a:custGeom>
              <a:avLst/>
              <a:gdLst/>
              <a:ahLst/>
              <a:cxnLst/>
              <a:rect l="l" t="t" r="r" b="b"/>
              <a:pathLst>
                <a:path w="26699" h="3582" extrusionOk="0">
                  <a:moveTo>
                    <a:pt x="26047" y="652"/>
                  </a:moveTo>
                  <a:lnTo>
                    <a:pt x="26047" y="692"/>
                  </a:lnTo>
                  <a:lnTo>
                    <a:pt x="26006" y="692"/>
                  </a:lnTo>
                  <a:lnTo>
                    <a:pt x="23117" y="2931"/>
                  </a:lnTo>
                  <a:lnTo>
                    <a:pt x="693" y="2931"/>
                  </a:lnTo>
                  <a:lnTo>
                    <a:pt x="652" y="2890"/>
                  </a:lnTo>
                  <a:lnTo>
                    <a:pt x="693" y="2890"/>
                  </a:lnTo>
                  <a:lnTo>
                    <a:pt x="5251" y="692"/>
                  </a:lnTo>
                  <a:lnTo>
                    <a:pt x="5332" y="652"/>
                  </a:lnTo>
                  <a:close/>
                  <a:moveTo>
                    <a:pt x="5210" y="0"/>
                  </a:moveTo>
                  <a:lnTo>
                    <a:pt x="5088" y="41"/>
                  </a:lnTo>
                  <a:lnTo>
                    <a:pt x="5007" y="41"/>
                  </a:lnTo>
                  <a:lnTo>
                    <a:pt x="367" y="2279"/>
                  </a:lnTo>
                  <a:cubicBezTo>
                    <a:pt x="123" y="2402"/>
                    <a:pt x="1" y="2646"/>
                    <a:pt x="1" y="2890"/>
                  </a:cubicBezTo>
                  <a:cubicBezTo>
                    <a:pt x="1" y="3053"/>
                    <a:pt x="42" y="3256"/>
                    <a:pt x="164" y="3378"/>
                  </a:cubicBezTo>
                  <a:cubicBezTo>
                    <a:pt x="286" y="3500"/>
                    <a:pt x="489" y="3582"/>
                    <a:pt x="693" y="3582"/>
                  </a:cubicBezTo>
                  <a:lnTo>
                    <a:pt x="23117" y="3582"/>
                  </a:lnTo>
                  <a:cubicBezTo>
                    <a:pt x="23280" y="3582"/>
                    <a:pt x="23442" y="3541"/>
                    <a:pt x="23565" y="3460"/>
                  </a:cubicBezTo>
                  <a:lnTo>
                    <a:pt x="26454" y="1221"/>
                  </a:lnTo>
                  <a:cubicBezTo>
                    <a:pt x="26617" y="1099"/>
                    <a:pt x="26698" y="896"/>
                    <a:pt x="26698" y="692"/>
                  </a:cubicBezTo>
                  <a:cubicBezTo>
                    <a:pt x="26698" y="489"/>
                    <a:pt x="26658" y="326"/>
                    <a:pt x="26535" y="204"/>
                  </a:cubicBezTo>
                  <a:cubicBezTo>
                    <a:pt x="26413" y="82"/>
                    <a:pt x="26210" y="0"/>
                    <a:pt x="260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5"/>
            <p:cNvSpPr/>
            <p:nvPr/>
          </p:nvSpPr>
          <p:spPr>
            <a:xfrm>
              <a:off x="3097775" y="4128775"/>
              <a:ext cx="102775" cy="392750"/>
            </a:xfrm>
            <a:custGeom>
              <a:avLst/>
              <a:gdLst/>
              <a:ahLst/>
              <a:cxnLst/>
              <a:rect l="l" t="t" r="r" b="b"/>
              <a:pathLst>
                <a:path w="4111" h="15710" extrusionOk="0">
                  <a:moveTo>
                    <a:pt x="1" y="0"/>
                  </a:moveTo>
                  <a:lnTo>
                    <a:pt x="1" y="15709"/>
                  </a:lnTo>
                  <a:lnTo>
                    <a:pt x="4111" y="15709"/>
                  </a:lnTo>
                  <a:lnTo>
                    <a:pt x="41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5"/>
            <p:cNvSpPr/>
            <p:nvPr/>
          </p:nvSpPr>
          <p:spPr>
            <a:xfrm>
              <a:off x="3089625" y="4119600"/>
              <a:ext cx="120100" cy="410050"/>
            </a:xfrm>
            <a:custGeom>
              <a:avLst/>
              <a:gdLst/>
              <a:ahLst/>
              <a:cxnLst/>
              <a:rect l="l" t="t" r="r" b="b"/>
              <a:pathLst>
                <a:path w="4804" h="16402" extrusionOk="0">
                  <a:moveTo>
                    <a:pt x="4111" y="693"/>
                  </a:moveTo>
                  <a:lnTo>
                    <a:pt x="4111" y="15751"/>
                  </a:lnTo>
                  <a:lnTo>
                    <a:pt x="652" y="15751"/>
                  </a:lnTo>
                  <a:lnTo>
                    <a:pt x="652" y="693"/>
                  </a:lnTo>
                  <a:close/>
                  <a:moveTo>
                    <a:pt x="327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6076"/>
                  </a:lnTo>
                  <a:cubicBezTo>
                    <a:pt x="1" y="16158"/>
                    <a:pt x="42" y="16239"/>
                    <a:pt x="82" y="16320"/>
                  </a:cubicBezTo>
                  <a:cubicBezTo>
                    <a:pt x="164" y="16361"/>
                    <a:pt x="245" y="16402"/>
                    <a:pt x="327" y="16402"/>
                  </a:cubicBezTo>
                  <a:lnTo>
                    <a:pt x="4437" y="16402"/>
                  </a:lnTo>
                  <a:cubicBezTo>
                    <a:pt x="4559" y="16402"/>
                    <a:pt x="4640" y="16361"/>
                    <a:pt x="4681" y="16320"/>
                  </a:cubicBezTo>
                  <a:cubicBezTo>
                    <a:pt x="4763" y="16239"/>
                    <a:pt x="4803" y="16158"/>
                    <a:pt x="4803" y="16076"/>
                  </a:cubicBezTo>
                  <a:lnTo>
                    <a:pt x="4803" y="367"/>
                  </a:lnTo>
                  <a:cubicBezTo>
                    <a:pt x="4803" y="286"/>
                    <a:pt x="4763" y="164"/>
                    <a:pt x="4681" y="123"/>
                  </a:cubicBezTo>
                  <a:cubicBezTo>
                    <a:pt x="4640" y="42"/>
                    <a:pt x="4559" y="1"/>
                    <a:pt x="44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5"/>
            <p:cNvSpPr/>
            <p:nvPr/>
          </p:nvSpPr>
          <p:spPr>
            <a:xfrm>
              <a:off x="3081500" y="4128775"/>
              <a:ext cx="135350" cy="284900"/>
            </a:xfrm>
            <a:custGeom>
              <a:avLst/>
              <a:gdLst/>
              <a:ahLst/>
              <a:cxnLst/>
              <a:rect l="l" t="t" r="r" b="b"/>
              <a:pathLst>
                <a:path w="5414" h="11396" extrusionOk="0">
                  <a:moveTo>
                    <a:pt x="0" y="0"/>
                  </a:moveTo>
                  <a:lnTo>
                    <a:pt x="0" y="11395"/>
                  </a:lnTo>
                  <a:lnTo>
                    <a:pt x="5413" y="11395"/>
                  </a:lnTo>
                  <a:lnTo>
                    <a:pt x="54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5"/>
            <p:cNvSpPr/>
            <p:nvPr/>
          </p:nvSpPr>
          <p:spPr>
            <a:xfrm>
              <a:off x="3073350" y="4119600"/>
              <a:ext cx="152650" cy="302200"/>
            </a:xfrm>
            <a:custGeom>
              <a:avLst/>
              <a:gdLst/>
              <a:ahLst/>
              <a:cxnLst/>
              <a:rect l="l" t="t" r="r" b="b"/>
              <a:pathLst>
                <a:path w="6106" h="12088" extrusionOk="0">
                  <a:moveTo>
                    <a:pt x="5414" y="693"/>
                  </a:moveTo>
                  <a:lnTo>
                    <a:pt x="5414" y="11437"/>
                  </a:lnTo>
                  <a:lnTo>
                    <a:pt x="693" y="11437"/>
                  </a:lnTo>
                  <a:lnTo>
                    <a:pt x="693" y="693"/>
                  </a:lnTo>
                  <a:close/>
                  <a:moveTo>
                    <a:pt x="326" y="1"/>
                  </a:moveTo>
                  <a:cubicBezTo>
                    <a:pt x="245" y="1"/>
                    <a:pt x="164" y="42"/>
                    <a:pt x="82" y="123"/>
                  </a:cubicBezTo>
                  <a:cubicBezTo>
                    <a:pt x="42" y="164"/>
                    <a:pt x="1" y="286"/>
                    <a:pt x="1" y="367"/>
                  </a:cubicBezTo>
                  <a:lnTo>
                    <a:pt x="1" y="11762"/>
                  </a:lnTo>
                  <a:cubicBezTo>
                    <a:pt x="1" y="11844"/>
                    <a:pt x="42" y="11925"/>
                    <a:pt x="82" y="12007"/>
                  </a:cubicBezTo>
                  <a:cubicBezTo>
                    <a:pt x="164" y="12088"/>
                    <a:pt x="245" y="12088"/>
                    <a:pt x="326" y="12088"/>
                  </a:cubicBezTo>
                  <a:lnTo>
                    <a:pt x="5739" y="12088"/>
                  </a:lnTo>
                  <a:cubicBezTo>
                    <a:pt x="5861" y="12088"/>
                    <a:pt x="5943" y="12088"/>
                    <a:pt x="5983" y="12007"/>
                  </a:cubicBezTo>
                  <a:cubicBezTo>
                    <a:pt x="6065" y="11925"/>
                    <a:pt x="6105" y="11844"/>
                    <a:pt x="6105" y="11762"/>
                  </a:cubicBezTo>
                  <a:lnTo>
                    <a:pt x="6105" y="367"/>
                  </a:lnTo>
                  <a:cubicBezTo>
                    <a:pt x="6105" y="286"/>
                    <a:pt x="6065" y="164"/>
                    <a:pt x="5983" y="123"/>
                  </a:cubicBezTo>
                  <a:cubicBezTo>
                    <a:pt x="5943" y="42"/>
                    <a:pt x="5861" y="1"/>
                    <a:pt x="57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5"/>
            <p:cNvSpPr/>
            <p:nvPr/>
          </p:nvSpPr>
          <p:spPr>
            <a:xfrm>
              <a:off x="2320450" y="2821375"/>
              <a:ext cx="1707275" cy="1335900"/>
            </a:xfrm>
            <a:custGeom>
              <a:avLst/>
              <a:gdLst/>
              <a:ahLst/>
              <a:cxnLst/>
              <a:rect l="l" t="t" r="r" b="b"/>
              <a:pathLst>
                <a:path w="68291" h="53436" extrusionOk="0">
                  <a:moveTo>
                    <a:pt x="1" y="0"/>
                  </a:moveTo>
                  <a:lnTo>
                    <a:pt x="1" y="53436"/>
                  </a:lnTo>
                  <a:lnTo>
                    <a:pt x="68291" y="53436"/>
                  </a:lnTo>
                  <a:lnTo>
                    <a:pt x="682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5"/>
            <p:cNvSpPr/>
            <p:nvPr/>
          </p:nvSpPr>
          <p:spPr>
            <a:xfrm>
              <a:off x="2311300" y="2813225"/>
              <a:ext cx="1724575" cy="1352200"/>
            </a:xfrm>
            <a:custGeom>
              <a:avLst/>
              <a:gdLst/>
              <a:ahLst/>
              <a:cxnLst/>
              <a:rect l="l" t="t" r="r" b="b"/>
              <a:pathLst>
                <a:path w="68983" h="54088" extrusionOk="0">
                  <a:moveTo>
                    <a:pt x="68290" y="693"/>
                  </a:moveTo>
                  <a:lnTo>
                    <a:pt x="68290" y="53395"/>
                  </a:lnTo>
                  <a:lnTo>
                    <a:pt x="693" y="53395"/>
                  </a:lnTo>
                  <a:lnTo>
                    <a:pt x="693" y="693"/>
                  </a:lnTo>
                  <a:close/>
                  <a:moveTo>
                    <a:pt x="367" y="1"/>
                  </a:moveTo>
                  <a:cubicBezTo>
                    <a:pt x="286" y="1"/>
                    <a:pt x="163" y="41"/>
                    <a:pt x="123" y="82"/>
                  </a:cubicBezTo>
                  <a:cubicBezTo>
                    <a:pt x="41" y="163"/>
                    <a:pt x="1" y="245"/>
                    <a:pt x="1" y="326"/>
                  </a:cubicBezTo>
                  <a:lnTo>
                    <a:pt x="1" y="53762"/>
                  </a:lnTo>
                  <a:cubicBezTo>
                    <a:pt x="1" y="53843"/>
                    <a:pt x="41" y="53924"/>
                    <a:pt x="123" y="54006"/>
                  </a:cubicBezTo>
                  <a:cubicBezTo>
                    <a:pt x="163" y="54047"/>
                    <a:pt x="286" y="54087"/>
                    <a:pt x="367" y="54087"/>
                  </a:cubicBezTo>
                  <a:lnTo>
                    <a:pt x="68657" y="54087"/>
                  </a:lnTo>
                  <a:cubicBezTo>
                    <a:pt x="68738" y="54087"/>
                    <a:pt x="68819" y="54047"/>
                    <a:pt x="68901" y="54006"/>
                  </a:cubicBezTo>
                  <a:cubicBezTo>
                    <a:pt x="68942" y="53924"/>
                    <a:pt x="68982" y="53843"/>
                    <a:pt x="68982" y="53762"/>
                  </a:cubicBezTo>
                  <a:lnTo>
                    <a:pt x="68982" y="326"/>
                  </a:lnTo>
                  <a:cubicBezTo>
                    <a:pt x="68982" y="245"/>
                    <a:pt x="68942" y="163"/>
                    <a:pt x="68901" y="82"/>
                  </a:cubicBezTo>
                  <a:cubicBezTo>
                    <a:pt x="68819" y="41"/>
                    <a:pt x="68738" y="1"/>
                    <a:pt x="68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5"/>
            <p:cNvSpPr/>
            <p:nvPr/>
          </p:nvSpPr>
          <p:spPr>
            <a:xfrm>
              <a:off x="2411025" y="2892600"/>
              <a:ext cx="1525125" cy="1193450"/>
            </a:xfrm>
            <a:custGeom>
              <a:avLst/>
              <a:gdLst/>
              <a:ahLst/>
              <a:cxnLst/>
              <a:rect l="l" t="t" r="r" b="b"/>
              <a:pathLst>
                <a:path w="61005" h="47738" extrusionOk="0">
                  <a:moveTo>
                    <a:pt x="0" y="0"/>
                  </a:moveTo>
                  <a:lnTo>
                    <a:pt x="0" y="47738"/>
                  </a:lnTo>
                  <a:lnTo>
                    <a:pt x="61005" y="47738"/>
                  </a:lnTo>
                  <a:lnTo>
                    <a:pt x="610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5"/>
            <p:cNvSpPr/>
            <p:nvPr/>
          </p:nvSpPr>
          <p:spPr>
            <a:xfrm>
              <a:off x="2402875" y="2884450"/>
              <a:ext cx="1541425" cy="1209750"/>
            </a:xfrm>
            <a:custGeom>
              <a:avLst/>
              <a:gdLst/>
              <a:ahLst/>
              <a:cxnLst/>
              <a:rect l="l" t="t" r="r" b="b"/>
              <a:pathLst>
                <a:path w="61657" h="48390" extrusionOk="0">
                  <a:moveTo>
                    <a:pt x="61005" y="692"/>
                  </a:moveTo>
                  <a:lnTo>
                    <a:pt x="61005" y="47698"/>
                  </a:lnTo>
                  <a:lnTo>
                    <a:pt x="692" y="47698"/>
                  </a:lnTo>
                  <a:lnTo>
                    <a:pt x="692" y="692"/>
                  </a:lnTo>
                  <a:close/>
                  <a:moveTo>
                    <a:pt x="326" y="0"/>
                  </a:moveTo>
                  <a:cubicBezTo>
                    <a:pt x="245" y="0"/>
                    <a:pt x="163" y="41"/>
                    <a:pt x="123" y="123"/>
                  </a:cubicBezTo>
                  <a:cubicBezTo>
                    <a:pt x="41" y="163"/>
                    <a:pt x="0" y="245"/>
                    <a:pt x="0" y="326"/>
                  </a:cubicBezTo>
                  <a:lnTo>
                    <a:pt x="0" y="48064"/>
                  </a:lnTo>
                  <a:cubicBezTo>
                    <a:pt x="0" y="48145"/>
                    <a:pt x="41" y="48227"/>
                    <a:pt x="123" y="48267"/>
                  </a:cubicBezTo>
                  <a:cubicBezTo>
                    <a:pt x="163" y="48349"/>
                    <a:pt x="245" y="48389"/>
                    <a:pt x="326" y="48389"/>
                  </a:cubicBezTo>
                  <a:lnTo>
                    <a:pt x="61331" y="48389"/>
                  </a:lnTo>
                  <a:cubicBezTo>
                    <a:pt x="61412" y="48389"/>
                    <a:pt x="61494" y="48349"/>
                    <a:pt x="61575" y="48267"/>
                  </a:cubicBezTo>
                  <a:cubicBezTo>
                    <a:pt x="61616" y="48227"/>
                    <a:pt x="61657" y="48145"/>
                    <a:pt x="61657" y="48064"/>
                  </a:cubicBezTo>
                  <a:lnTo>
                    <a:pt x="61657" y="326"/>
                  </a:lnTo>
                  <a:cubicBezTo>
                    <a:pt x="61657" y="245"/>
                    <a:pt x="61616" y="163"/>
                    <a:pt x="61575" y="123"/>
                  </a:cubicBezTo>
                  <a:cubicBezTo>
                    <a:pt x="61494" y="41"/>
                    <a:pt x="61412" y="0"/>
                    <a:pt x="613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5"/>
            <p:cNvSpPr/>
            <p:nvPr/>
          </p:nvSpPr>
          <p:spPr>
            <a:xfrm>
              <a:off x="270097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3"/>
                    <a:pt x="163" y="856"/>
                    <a:pt x="367" y="856"/>
                  </a:cubicBezTo>
                  <a:lnTo>
                    <a:pt x="1954" y="856"/>
                  </a:lnTo>
                  <a:cubicBezTo>
                    <a:pt x="2158" y="856"/>
                    <a:pt x="2361" y="693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3"/>
                    <a:pt x="3501" y="856"/>
                    <a:pt x="3704" y="856"/>
                  </a:cubicBezTo>
                  <a:lnTo>
                    <a:pt x="7855" y="856"/>
                  </a:lnTo>
                  <a:cubicBezTo>
                    <a:pt x="8059" y="856"/>
                    <a:pt x="8222" y="693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89"/>
                  </a:cubicBezTo>
                  <a:cubicBezTo>
                    <a:pt x="9158" y="733"/>
                    <a:pt x="9361" y="937"/>
                    <a:pt x="9605" y="937"/>
                  </a:cubicBezTo>
                  <a:cubicBezTo>
                    <a:pt x="9849" y="937"/>
                    <a:pt x="10053" y="733"/>
                    <a:pt x="10053" y="489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89"/>
                  </a:cubicBezTo>
                  <a:cubicBezTo>
                    <a:pt x="10501" y="733"/>
                    <a:pt x="10704" y="937"/>
                    <a:pt x="10948" y="937"/>
                  </a:cubicBezTo>
                  <a:cubicBezTo>
                    <a:pt x="11192" y="937"/>
                    <a:pt x="11396" y="733"/>
                    <a:pt x="11396" y="489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89"/>
                  </a:cubicBezTo>
                  <a:cubicBezTo>
                    <a:pt x="11844" y="733"/>
                    <a:pt x="12047" y="937"/>
                    <a:pt x="12291" y="937"/>
                  </a:cubicBezTo>
                  <a:cubicBezTo>
                    <a:pt x="12535" y="937"/>
                    <a:pt x="12739" y="733"/>
                    <a:pt x="12739" y="489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89"/>
                  </a:cubicBezTo>
                  <a:cubicBezTo>
                    <a:pt x="13187" y="733"/>
                    <a:pt x="13390" y="937"/>
                    <a:pt x="13634" y="937"/>
                  </a:cubicBezTo>
                  <a:cubicBezTo>
                    <a:pt x="13878" y="937"/>
                    <a:pt x="14082" y="733"/>
                    <a:pt x="14082" y="489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89"/>
                  </a:cubicBezTo>
                  <a:cubicBezTo>
                    <a:pt x="14530" y="733"/>
                    <a:pt x="14733" y="937"/>
                    <a:pt x="14977" y="937"/>
                  </a:cubicBezTo>
                  <a:cubicBezTo>
                    <a:pt x="15221" y="937"/>
                    <a:pt x="15425" y="733"/>
                    <a:pt x="15425" y="489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89"/>
                  </a:cubicBezTo>
                  <a:cubicBezTo>
                    <a:pt x="15873" y="733"/>
                    <a:pt x="16076" y="937"/>
                    <a:pt x="16320" y="937"/>
                  </a:cubicBezTo>
                  <a:cubicBezTo>
                    <a:pt x="16564" y="937"/>
                    <a:pt x="16768" y="733"/>
                    <a:pt x="16768" y="489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73"/>
                  </a:moveTo>
                  <a:cubicBezTo>
                    <a:pt x="163" y="1873"/>
                    <a:pt x="1" y="2036"/>
                    <a:pt x="1" y="2280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80"/>
                  </a:cubicBezTo>
                  <a:cubicBezTo>
                    <a:pt x="2361" y="2036"/>
                    <a:pt x="2158" y="1873"/>
                    <a:pt x="1954" y="1873"/>
                  </a:cubicBezTo>
                  <a:close/>
                  <a:moveTo>
                    <a:pt x="3704" y="1873"/>
                  </a:moveTo>
                  <a:cubicBezTo>
                    <a:pt x="3501" y="1873"/>
                    <a:pt x="3338" y="2036"/>
                    <a:pt x="3338" y="2280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80"/>
                  </a:cubicBezTo>
                  <a:cubicBezTo>
                    <a:pt x="8222" y="2036"/>
                    <a:pt x="8059" y="1873"/>
                    <a:pt x="7855" y="1873"/>
                  </a:cubicBezTo>
                  <a:close/>
                  <a:moveTo>
                    <a:pt x="367" y="3664"/>
                  </a:moveTo>
                  <a:cubicBezTo>
                    <a:pt x="163" y="3664"/>
                    <a:pt x="1" y="3867"/>
                    <a:pt x="1" y="4071"/>
                  </a:cubicBezTo>
                  <a:cubicBezTo>
                    <a:pt x="1" y="4274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74"/>
                    <a:pt x="2361" y="4071"/>
                  </a:cubicBezTo>
                  <a:cubicBezTo>
                    <a:pt x="2361" y="3867"/>
                    <a:pt x="2158" y="3664"/>
                    <a:pt x="1954" y="3664"/>
                  </a:cubicBezTo>
                  <a:close/>
                  <a:moveTo>
                    <a:pt x="3704" y="3664"/>
                  </a:moveTo>
                  <a:cubicBezTo>
                    <a:pt x="3501" y="3664"/>
                    <a:pt x="3338" y="3867"/>
                    <a:pt x="3338" y="4071"/>
                  </a:cubicBezTo>
                  <a:cubicBezTo>
                    <a:pt x="3338" y="4274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74"/>
                    <a:pt x="8222" y="4071"/>
                  </a:cubicBezTo>
                  <a:cubicBezTo>
                    <a:pt x="8222" y="3867"/>
                    <a:pt x="8059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1" y="3623"/>
                    <a:pt x="9158" y="3826"/>
                    <a:pt x="9158" y="4071"/>
                  </a:cubicBezTo>
                  <a:cubicBezTo>
                    <a:pt x="9158" y="4315"/>
                    <a:pt x="9361" y="4518"/>
                    <a:pt x="9605" y="4518"/>
                  </a:cubicBezTo>
                  <a:cubicBezTo>
                    <a:pt x="9849" y="4518"/>
                    <a:pt x="10053" y="4315"/>
                    <a:pt x="10053" y="4071"/>
                  </a:cubicBezTo>
                  <a:cubicBezTo>
                    <a:pt x="10053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4" y="3623"/>
                    <a:pt x="10501" y="3826"/>
                    <a:pt x="10501" y="4071"/>
                  </a:cubicBezTo>
                  <a:cubicBezTo>
                    <a:pt x="10501" y="4315"/>
                    <a:pt x="10704" y="4518"/>
                    <a:pt x="10948" y="4518"/>
                  </a:cubicBezTo>
                  <a:cubicBezTo>
                    <a:pt x="11192" y="4518"/>
                    <a:pt x="11396" y="4315"/>
                    <a:pt x="11396" y="4071"/>
                  </a:cubicBezTo>
                  <a:cubicBezTo>
                    <a:pt x="11396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7" y="3623"/>
                    <a:pt x="11844" y="3826"/>
                    <a:pt x="11844" y="4071"/>
                  </a:cubicBezTo>
                  <a:cubicBezTo>
                    <a:pt x="11844" y="4315"/>
                    <a:pt x="12047" y="4518"/>
                    <a:pt x="12291" y="4518"/>
                  </a:cubicBezTo>
                  <a:cubicBezTo>
                    <a:pt x="12535" y="4518"/>
                    <a:pt x="12739" y="4315"/>
                    <a:pt x="12739" y="4071"/>
                  </a:cubicBezTo>
                  <a:cubicBezTo>
                    <a:pt x="12739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90" y="3623"/>
                    <a:pt x="13187" y="3826"/>
                    <a:pt x="13187" y="4071"/>
                  </a:cubicBezTo>
                  <a:cubicBezTo>
                    <a:pt x="13187" y="4315"/>
                    <a:pt x="13390" y="4518"/>
                    <a:pt x="13634" y="4518"/>
                  </a:cubicBezTo>
                  <a:cubicBezTo>
                    <a:pt x="13878" y="4518"/>
                    <a:pt x="14082" y="4315"/>
                    <a:pt x="14082" y="4071"/>
                  </a:cubicBezTo>
                  <a:cubicBezTo>
                    <a:pt x="14082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3" y="3623"/>
                    <a:pt x="14530" y="3826"/>
                    <a:pt x="14530" y="4071"/>
                  </a:cubicBezTo>
                  <a:cubicBezTo>
                    <a:pt x="14530" y="4315"/>
                    <a:pt x="14733" y="4518"/>
                    <a:pt x="14977" y="4518"/>
                  </a:cubicBezTo>
                  <a:cubicBezTo>
                    <a:pt x="15221" y="4518"/>
                    <a:pt x="15425" y="4315"/>
                    <a:pt x="15425" y="4071"/>
                  </a:cubicBezTo>
                  <a:cubicBezTo>
                    <a:pt x="15425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6" y="3623"/>
                    <a:pt x="15873" y="3826"/>
                    <a:pt x="15873" y="4071"/>
                  </a:cubicBezTo>
                  <a:cubicBezTo>
                    <a:pt x="15873" y="4315"/>
                    <a:pt x="16076" y="4518"/>
                    <a:pt x="16320" y="4518"/>
                  </a:cubicBezTo>
                  <a:cubicBezTo>
                    <a:pt x="16564" y="4518"/>
                    <a:pt x="16768" y="4315"/>
                    <a:pt x="16768" y="4071"/>
                  </a:cubicBezTo>
                  <a:cubicBezTo>
                    <a:pt x="16768" y="3826"/>
                    <a:pt x="16564" y="3623"/>
                    <a:pt x="16320" y="3623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8"/>
                    <a:pt x="1" y="5861"/>
                  </a:cubicBezTo>
                  <a:cubicBezTo>
                    <a:pt x="1" y="6065"/>
                    <a:pt x="163" y="6228"/>
                    <a:pt x="367" y="6228"/>
                  </a:cubicBezTo>
                  <a:lnTo>
                    <a:pt x="1954" y="6228"/>
                  </a:lnTo>
                  <a:cubicBezTo>
                    <a:pt x="2158" y="6228"/>
                    <a:pt x="2361" y="6065"/>
                    <a:pt x="2361" y="5861"/>
                  </a:cubicBezTo>
                  <a:cubicBezTo>
                    <a:pt x="2361" y="5658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8"/>
                    <a:pt x="3338" y="5861"/>
                  </a:cubicBezTo>
                  <a:cubicBezTo>
                    <a:pt x="3338" y="6065"/>
                    <a:pt x="3501" y="6228"/>
                    <a:pt x="3704" y="6228"/>
                  </a:cubicBezTo>
                  <a:lnTo>
                    <a:pt x="7855" y="6228"/>
                  </a:lnTo>
                  <a:cubicBezTo>
                    <a:pt x="8059" y="6228"/>
                    <a:pt x="8222" y="6065"/>
                    <a:pt x="8222" y="5861"/>
                  </a:cubicBezTo>
                  <a:cubicBezTo>
                    <a:pt x="8222" y="5658"/>
                    <a:pt x="8059" y="5454"/>
                    <a:pt x="7855" y="5454"/>
                  </a:cubicBezTo>
                  <a:close/>
                  <a:moveTo>
                    <a:pt x="367" y="7286"/>
                  </a:moveTo>
                  <a:cubicBezTo>
                    <a:pt x="163" y="7286"/>
                    <a:pt x="1" y="7448"/>
                    <a:pt x="1" y="7652"/>
                  </a:cubicBezTo>
                  <a:cubicBezTo>
                    <a:pt x="1" y="7855"/>
                    <a:pt x="163" y="8059"/>
                    <a:pt x="367" y="8059"/>
                  </a:cubicBezTo>
                  <a:lnTo>
                    <a:pt x="1954" y="8059"/>
                  </a:lnTo>
                  <a:cubicBezTo>
                    <a:pt x="2158" y="8059"/>
                    <a:pt x="2361" y="7855"/>
                    <a:pt x="2361" y="7652"/>
                  </a:cubicBezTo>
                  <a:cubicBezTo>
                    <a:pt x="2361" y="7448"/>
                    <a:pt x="2158" y="7286"/>
                    <a:pt x="1954" y="7286"/>
                  </a:cubicBezTo>
                  <a:close/>
                  <a:moveTo>
                    <a:pt x="3704" y="7286"/>
                  </a:moveTo>
                  <a:cubicBezTo>
                    <a:pt x="3501" y="7286"/>
                    <a:pt x="3338" y="7448"/>
                    <a:pt x="3338" y="7652"/>
                  </a:cubicBezTo>
                  <a:cubicBezTo>
                    <a:pt x="3338" y="7855"/>
                    <a:pt x="3501" y="8059"/>
                    <a:pt x="3704" y="8059"/>
                  </a:cubicBezTo>
                  <a:lnTo>
                    <a:pt x="7855" y="8059"/>
                  </a:lnTo>
                  <a:cubicBezTo>
                    <a:pt x="8059" y="8059"/>
                    <a:pt x="8222" y="7855"/>
                    <a:pt x="8222" y="7652"/>
                  </a:cubicBezTo>
                  <a:cubicBezTo>
                    <a:pt x="8222" y="7448"/>
                    <a:pt x="8059" y="7286"/>
                    <a:pt x="7855" y="7286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5"/>
                    <a:pt x="13756" y="9239"/>
                  </a:cubicBezTo>
                  <a:cubicBezTo>
                    <a:pt x="13756" y="9483"/>
                    <a:pt x="13960" y="9687"/>
                    <a:pt x="14204" y="9687"/>
                  </a:cubicBezTo>
                  <a:cubicBezTo>
                    <a:pt x="14448" y="9687"/>
                    <a:pt x="14652" y="9483"/>
                    <a:pt x="14652" y="9239"/>
                  </a:cubicBezTo>
                  <a:cubicBezTo>
                    <a:pt x="14652" y="8995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5"/>
                    <a:pt x="15099" y="9239"/>
                  </a:cubicBezTo>
                  <a:cubicBezTo>
                    <a:pt x="15099" y="9483"/>
                    <a:pt x="15303" y="9687"/>
                    <a:pt x="15547" y="9687"/>
                  </a:cubicBezTo>
                  <a:cubicBezTo>
                    <a:pt x="15791" y="9687"/>
                    <a:pt x="15995" y="9483"/>
                    <a:pt x="15995" y="9239"/>
                  </a:cubicBezTo>
                  <a:cubicBezTo>
                    <a:pt x="15995" y="8995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5"/>
                    <a:pt x="16442" y="9239"/>
                  </a:cubicBezTo>
                  <a:cubicBezTo>
                    <a:pt x="16442" y="9483"/>
                    <a:pt x="16646" y="9687"/>
                    <a:pt x="16890" y="9687"/>
                  </a:cubicBezTo>
                  <a:cubicBezTo>
                    <a:pt x="17134" y="9687"/>
                    <a:pt x="17338" y="9483"/>
                    <a:pt x="17338" y="9239"/>
                  </a:cubicBezTo>
                  <a:cubicBezTo>
                    <a:pt x="17338" y="8995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5"/>
                    <a:pt x="17785" y="9239"/>
                  </a:cubicBezTo>
                  <a:cubicBezTo>
                    <a:pt x="17785" y="9483"/>
                    <a:pt x="17989" y="9687"/>
                    <a:pt x="18233" y="9687"/>
                  </a:cubicBezTo>
                  <a:cubicBezTo>
                    <a:pt x="18477" y="9687"/>
                    <a:pt x="18681" y="9483"/>
                    <a:pt x="18681" y="9239"/>
                  </a:cubicBezTo>
                  <a:cubicBezTo>
                    <a:pt x="18681" y="8995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5"/>
                    <a:pt x="19128" y="9239"/>
                  </a:cubicBezTo>
                  <a:cubicBezTo>
                    <a:pt x="19128" y="9483"/>
                    <a:pt x="19332" y="9687"/>
                    <a:pt x="19576" y="9687"/>
                  </a:cubicBezTo>
                  <a:cubicBezTo>
                    <a:pt x="19820" y="9687"/>
                    <a:pt x="20024" y="9483"/>
                    <a:pt x="20024" y="9239"/>
                  </a:cubicBezTo>
                  <a:cubicBezTo>
                    <a:pt x="20024" y="8995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5"/>
                    <a:pt x="20471" y="9239"/>
                  </a:cubicBezTo>
                  <a:cubicBezTo>
                    <a:pt x="20471" y="9483"/>
                    <a:pt x="20675" y="9687"/>
                    <a:pt x="20919" y="9687"/>
                  </a:cubicBezTo>
                  <a:cubicBezTo>
                    <a:pt x="21163" y="9687"/>
                    <a:pt x="21367" y="9483"/>
                    <a:pt x="21367" y="9239"/>
                  </a:cubicBezTo>
                  <a:cubicBezTo>
                    <a:pt x="21367" y="8995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3"/>
                  </a:cubicBezTo>
                  <a:cubicBezTo>
                    <a:pt x="1" y="9646"/>
                    <a:pt x="163" y="9850"/>
                    <a:pt x="367" y="9850"/>
                  </a:cubicBezTo>
                  <a:lnTo>
                    <a:pt x="1954" y="9850"/>
                  </a:lnTo>
                  <a:cubicBezTo>
                    <a:pt x="2158" y="9850"/>
                    <a:pt x="2361" y="9646"/>
                    <a:pt x="2361" y="9443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3"/>
                  </a:cubicBezTo>
                  <a:cubicBezTo>
                    <a:pt x="8262" y="9646"/>
                    <a:pt x="8425" y="9850"/>
                    <a:pt x="8669" y="9850"/>
                  </a:cubicBezTo>
                  <a:lnTo>
                    <a:pt x="12780" y="9850"/>
                  </a:lnTo>
                  <a:cubicBezTo>
                    <a:pt x="12983" y="9850"/>
                    <a:pt x="13146" y="9646"/>
                    <a:pt x="13146" y="9443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30"/>
                    <a:pt x="1" y="11233"/>
                  </a:cubicBezTo>
                  <a:cubicBezTo>
                    <a:pt x="1" y="11478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8"/>
                    <a:pt x="2361" y="11233"/>
                  </a:cubicBezTo>
                  <a:cubicBezTo>
                    <a:pt x="2361" y="11030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30"/>
                    <a:pt x="8262" y="11233"/>
                  </a:cubicBezTo>
                  <a:cubicBezTo>
                    <a:pt x="8262" y="11478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8"/>
                    <a:pt x="13146" y="11233"/>
                  </a:cubicBezTo>
                  <a:cubicBezTo>
                    <a:pt x="13146" y="11030"/>
                    <a:pt x="12983" y="10867"/>
                    <a:pt x="12780" y="10867"/>
                  </a:cubicBezTo>
                  <a:close/>
                  <a:moveTo>
                    <a:pt x="14204" y="12495"/>
                  </a:moveTo>
                  <a:cubicBezTo>
                    <a:pt x="13960" y="12495"/>
                    <a:pt x="13756" y="12698"/>
                    <a:pt x="13756" y="12943"/>
                  </a:cubicBezTo>
                  <a:cubicBezTo>
                    <a:pt x="13756" y="13187"/>
                    <a:pt x="13960" y="13390"/>
                    <a:pt x="14204" y="13390"/>
                  </a:cubicBezTo>
                  <a:cubicBezTo>
                    <a:pt x="14448" y="13390"/>
                    <a:pt x="14652" y="13187"/>
                    <a:pt x="14652" y="12943"/>
                  </a:cubicBezTo>
                  <a:cubicBezTo>
                    <a:pt x="14652" y="12698"/>
                    <a:pt x="14448" y="12495"/>
                    <a:pt x="14204" y="12495"/>
                  </a:cubicBezTo>
                  <a:close/>
                  <a:moveTo>
                    <a:pt x="15547" y="12495"/>
                  </a:moveTo>
                  <a:cubicBezTo>
                    <a:pt x="15303" y="12495"/>
                    <a:pt x="15099" y="12698"/>
                    <a:pt x="15099" y="12943"/>
                  </a:cubicBezTo>
                  <a:cubicBezTo>
                    <a:pt x="15099" y="13187"/>
                    <a:pt x="15303" y="13390"/>
                    <a:pt x="15547" y="13390"/>
                  </a:cubicBezTo>
                  <a:cubicBezTo>
                    <a:pt x="15791" y="13390"/>
                    <a:pt x="15995" y="13187"/>
                    <a:pt x="15995" y="12943"/>
                  </a:cubicBezTo>
                  <a:cubicBezTo>
                    <a:pt x="15995" y="12698"/>
                    <a:pt x="15791" y="12495"/>
                    <a:pt x="15547" y="12495"/>
                  </a:cubicBezTo>
                  <a:close/>
                  <a:moveTo>
                    <a:pt x="16890" y="12495"/>
                  </a:moveTo>
                  <a:cubicBezTo>
                    <a:pt x="16646" y="12495"/>
                    <a:pt x="16442" y="12698"/>
                    <a:pt x="16442" y="12943"/>
                  </a:cubicBezTo>
                  <a:cubicBezTo>
                    <a:pt x="16442" y="13187"/>
                    <a:pt x="16646" y="13390"/>
                    <a:pt x="16890" y="13390"/>
                  </a:cubicBezTo>
                  <a:cubicBezTo>
                    <a:pt x="17134" y="13390"/>
                    <a:pt x="17338" y="13187"/>
                    <a:pt x="17338" y="12943"/>
                  </a:cubicBezTo>
                  <a:cubicBezTo>
                    <a:pt x="17338" y="12698"/>
                    <a:pt x="17134" y="12495"/>
                    <a:pt x="16890" y="12495"/>
                  </a:cubicBezTo>
                  <a:close/>
                  <a:moveTo>
                    <a:pt x="18233" y="12495"/>
                  </a:moveTo>
                  <a:cubicBezTo>
                    <a:pt x="17989" y="12495"/>
                    <a:pt x="17785" y="12698"/>
                    <a:pt x="17785" y="12943"/>
                  </a:cubicBezTo>
                  <a:cubicBezTo>
                    <a:pt x="17785" y="13187"/>
                    <a:pt x="17989" y="13390"/>
                    <a:pt x="18233" y="13390"/>
                  </a:cubicBezTo>
                  <a:cubicBezTo>
                    <a:pt x="18477" y="13390"/>
                    <a:pt x="18681" y="13187"/>
                    <a:pt x="18681" y="12943"/>
                  </a:cubicBezTo>
                  <a:cubicBezTo>
                    <a:pt x="18681" y="12698"/>
                    <a:pt x="18477" y="12495"/>
                    <a:pt x="18233" y="12495"/>
                  </a:cubicBezTo>
                  <a:close/>
                  <a:moveTo>
                    <a:pt x="19576" y="12495"/>
                  </a:moveTo>
                  <a:cubicBezTo>
                    <a:pt x="19332" y="12495"/>
                    <a:pt x="19128" y="12698"/>
                    <a:pt x="19128" y="12943"/>
                  </a:cubicBezTo>
                  <a:cubicBezTo>
                    <a:pt x="19128" y="13187"/>
                    <a:pt x="19332" y="13390"/>
                    <a:pt x="19576" y="13390"/>
                  </a:cubicBezTo>
                  <a:cubicBezTo>
                    <a:pt x="19820" y="13390"/>
                    <a:pt x="20024" y="13187"/>
                    <a:pt x="20024" y="12943"/>
                  </a:cubicBezTo>
                  <a:cubicBezTo>
                    <a:pt x="20024" y="12698"/>
                    <a:pt x="19820" y="12495"/>
                    <a:pt x="19576" y="12495"/>
                  </a:cubicBezTo>
                  <a:close/>
                  <a:moveTo>
                    <a:pt x="20919" y="12495"/>
                  </a:moveTo>
                  <a:cubicBezTo>
                    <a:pt x="20675" y="12495"/>
                    <a:pt x="20471" y="12698"/>
                    <a:pt x="20471" y="12943"/>
                  </a:cubicBezTo>
                  <a:cubicBezTo>
                    <a:pt x="20471" y="13187"/>
                    <a:pt x="20675" y="13390"/>
                    <a:pt x="20919" y="13390"/>
                  </a:cubicBezTo>
                  <a:cubicBezTo>
                    <a:pt x="21163" y="13390"/>
                    <a:pt x="21367" y="13187"/>
                    <a:pt x="21367" y="12943"/>
                  </a:cubicBezTo>
                  <a:cubicBezTo>
                    <a:pt x="21367" y="12698"/>
                    <a:pt x="21163" y="12495"/>
                    <a:pt x="20919" y="12495"/>
                  </a:cubicBezTo>
                  <a:close/>
                  <a:moveTo>
                    <a:pt x="367" y="12658"/>
                  </a:moveTo>
                  <a:cubicBezTo>
                    <a:pt x="163" y="12658"/>
                    <a:pt x="1" y="12821"/>
                    <a:pt x="1" y="13065"/>
                  </a:cubicBezTo>
                  <a:cubicBezTo>
                    <a:pt x="1" y="13268"/>
                    <a:pt x="163" y="13431"/>
                    <a:pt x="367" y="13431"/>
                  </a:cubicBezTo>
                  <a:lnTo>
                    <a:pt x="1954" y="13431"/>
                  </a:lnTo>
                  <a:cubicBezTo>
                    <a:pt x="2158" y="13431"/>
                    <a:pt x="2361" y="13268"/>
                    <a:pt x="2361" y="13065"/>
                  </a:cubicBezTo>
                  <a:cubicBezTo>
                    <a:pt x="2361" y="12821"/>
                    <a:pt x="2158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5" y="12658"/>
                    <a:pt x="8262" y="12821"/>
                    <a:pt x="8262" y="13065"/>
                  </a:cubicBezTo>
                  <a:cubicBezTo>
                    <a:pt x="8262" y="13268"/>
                    <a:pt x="8425" y="13431"/>
                    <a:pt x="8669" y="13431"/>
                  </a:cubicBezTo>
                  <a:lnTo>
                    <a:pt x="12780" y="13431"/>
                  </a:lnTo>
                  <a:cubicBezTo>
                    <a:pt x="12983" y="13431"/>
                    <a:pt x="13146" y="13268"/>
                    <a:pt x="13146" y="13065"/>
                  </a:cubicBezTo>
                  <a:cubicBezTo>
                    <a:pt x="13146" y="12821"/>
                    <a:pt x="12983" y="12658"/>
                    <a:pt x="12780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5"/>
            <p:cNvSpPr/>
            <p:nvPr/>
          </p:nvSpPr>
          <p:spPr>
            <a:xfrm>
              <a:off x="2700975" y="3313800"/>
              <a:ext cx="534175" cy="334775"/>
            </a:xfrm>
            <a:custGeom>
              <a:avLst/>
              <a:gdLst/>
              <a:ahLst/>
              <a:cxnLst/>
              <a:rect l="l" t="t" r="r" b="b"/>
              <a:pathLst>
                <a:path w="21367" h="13391" extrusionOk="0">
                  <a:moveTo>
                    <a:pt x="367" y="41"/>
                  </a:moveTo>
                  <a:cubicBezTo>
                    <a:pt x="163" y="41"/>
                    <a:pt x="1" y="204"/>
                    <a:pt x="1" y="448"/>
                  </a:cubicBezTo>
                  <a:cubicBezTo>
                    <a:pt x="1" y="652"/>
                    <a:pt x="163" y="815"/>
                    <a:pt x="367" y="815"/>
                  </a:cubicBezTo>
                  <a:lnTo>
                    <a:pt x="1954" y="815"/>
                  </a:lnTo>
                  <a:cubicBezTo>
                    <a:pt x="2158" y="815"/>
                    <a:pt x="2361" y="652"/>
                    <a:pt x="2361" y="448"/>
                  </a:cubicBezTo>
                  <a:cubicBezTo>
                    <a:pt x="2361" y="204"/>
                    <a:pt x="2158" y="41"/>
                    <a:pt x="1954" y="41"/>
                  </a:cubicBezTo>
                  <a:close/>
                  <a:moveTo>
                    <a:pt x="3704" y="41"/>
                  </a:moveTo>
                  <a:cubicBezTo>
                    <a:pt x="3501" y="41"/>
                    <a:pt x="3338" y="204"/>
                    <a:pt x="3338" y="448"/>
                  </a:cubicBezTo>
                  <a:cubicBezTo>
                    <a:pt x="3338" y="652"/>
                    <a:pt x="3501" y="815"/>
                    <a:pt x="3704" y="815"/>
                  </a:cubicBezTo>
                  <a:lnTo>
                    <a:pt x="7855" y="815"/>
                  </a:lnTo>
                  <a:cubicBezTo>
                    <a:pt x="8059" y="815"/>
                    <a:pt x="8222" y="652"/>
                    <a:pt x="8222" y="448"/>
                  </a:cubicBezTo>
                  <a:cubicBezTo>
                    <a:pt x="8222" y="204"/>
                    <a:pt x="8059" y="41"/>
                    <a:pt x="7855" y="41"/>
                  </a:cubicBezTo>
                  <a:close/>
                  <a:moveTo>
                    <a:pt x="9605" y="1"/>
                  </a:moveTo>
                  <a:cubicBezTo>
                    <a:pt x="9361" y="1"/>
                    <a:pt x="9158" y="204"/>
                    <a:pt x="9158" y="448"/>
                  </a:cubicBezTo>
                  <a:cubicBezTo>
                    <a:pt x="9158" y="693"/>
                    <a:pt x="9361" y="896"/>
                    <a:pt x="9605" y="896"/>
                  </a:cubicBezTo>
                  <a:cubicBezTo>
                    <a:pt x="9849" y="896"/>
                    <a:pt x="10053" y="693"/>
                    <a:pt x="10053" y="448"/>
                  </a:cubicBezTo>
                  <a:cubicBezTo>
                    <a:pt x="10053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4" y="1"/>
                    <a:pt x="10501" y="204"/>
                    <a:pt x="10501" y="448"/>
                  </a:cubicBezTo>
                  <a:cubicBezTo>
                    <a:pt x="10501" y="693"/>
                    <a:pt x="10704" y="896"/>
                    <a:pt x="10948" y="896"/>
                  </a:cubicBezTo>
                  <a:cubicBezTo>
                    <a:pt x="11192" y="896"/>
                    <a:pt x="11396" y="693"/>
                    <a:pt x="11396" y="448"/>
                  </a:cubicBezTo>
                  <a:cubicBezTo>
                    <a:pt x="11396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7" y="1"/>
                    <a:pt x="11844" y="204"/>
                    <a:pt x="11844" y="448"/>
                  </a:cubicBezTo>
                  <a:cubicBezTo>
                    <a:pt x="11844" y="693"/>
                    <a:pt x="12047" y="896"/>
                    <a:pt x="12291" y="896"/>
                  </a:cubicBezTo>
                  <a:cubicBezTo>
                    <a:pt x="12535" y="896"/>
                    <a:pt x="12739" y="693"/>
                    <a:pt x="12739" y="448"/>
                  </a:cubicBezTo>
                  <a:cubicBezTo>
                    <a:pt x="12739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90" y="1"/>
                    <a:pt x="13187" y="204"/>
                    <a:pt x="13187" y="448"/>
                  </a:cubicBezTo>
                  <a:cubicBezTo>
                    <a:pt x="13187" y="693"/>
                    <a:pt x="13390" y="896"/>
                    <a:pt x="13634" y="896"/>
                  </a:cubicBezTo>
                  <a:cubicBezTo>
                    <a:pt x="13878" y="896"/>
                    <a:pt x="14082" y="693"/>
                    <a:pt x="14082" y="448"/>
                  </a:cubicBezTo>
                  <a:cubicBezTo>
                    <a:pt x="14082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3" y="1"/>
                    <a:pt x="14530" y="204"/>
                    <a:pt x="14530" y="448"/>
                  </a:cubicBezTo>
                  <a:cubicBezTo>
                    <a:pt x="14530" y="693"/>
                    <a:pt x="14733" y="896"/>
                    <a:pt x="14977" y="896"/>
                  </a:cubicBezTo>
                  <a:cubicBezTo>
                    <a:pt x="15221" y="896"/>
                    <a:pt x="15425" y="693"/>
                    <a:pt x="15425" y="448"/>
                  </a:cubicBezTo>
                  <a:cubicBezTo>
                    <a:pt x="15425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6" y="1"/>
                    <a:pt x="15873" y="204"/>
                    <a:pt x="15873" y="448"/>
                  </a:cubicBezTo>
                  <a:cubicBezTo>
                    <a:pt x="15873" y="693"/>
                    <a:pt x="16076" y="896"/>
                    <a:pt x="16320" y="896"/>
                  </a:cubicBezTo>
                  <a:cubicBezTo>
                    <a:pt x="16564" y="896"/>
                    <a:pt x="16768" y="693"/>
                    <a:pt x="16768" y="448"/>
                  </a:cubicBezTo>
                  <a:cubicBezTo>
                    <a:pt x="16768" y="204"/>
                    <a:pt x="16564" y="1"/>
                    <a:pt x="16320" y="1"/>
                  </a:cubicBezTo>
                  <a:close/>
                  <a:moveTo>
                    <a:pt x="367" y="1832"/>
                  </a:moveTo>
                  <a:cubicBezTo>
                    <a:pt x="163" y="1832"/>
                    <a:pt x="1" y="2036"/>
                    <a:pt x="1" y="2239"/>
                  </a:cubicBezTo>
                  <a:cubicBezTo>
                    <a:pt x="1" y="2443"/>
                    <a:pt x="163" y="2605"/>
                    <a:pt x="367" y="2605"/>
                  </a:cubicBezTo>
                  <a:lnTo>
                    <a:pt x="1954" y="2605"/>
                  </a:lnTo>
                  <a:cubicBezTo>
                    <a:pt x="2158" y="2605"/>
                    <a:pt x="2361" y="2443"/>
                    <a:pt x="2361" y="2239"/>
                  </a:cubicBezTo>
                  <a:cubicBezTo>
                    <a:pt x="2361" y="2036"/>
                    <a:pt x="2158" y="1832"/>
                    <a:pt x="1954" y="1832"/>
                  </a:cubicBezTo>
                  <a:close/>
                  <a:moveTo>
                    <a:pt x="3704" y="1832"/>
                  </a:moveTo>
                  <a:cubicBezTo>
                    <a:pt x="3501" y="1832"/>
                    <a:pt x="3338" y="2036"/>
                    <a:pt x="3338" y="2239"/>
                  </a:cubicBezTo>
                  <a:cubicBezTo>
                    <a:pt x="3338" y="2443"/>
                    <a:pt x="3501" y="2605"/>
                    <a:pt x="3704" y="2605"/>
                  </a:cubicBezTo>
                  <a:lnTo>
                    <a:pt x="7855" y="2605"/>
                  </a:lnTo>
                  <a:cubicBezTo>
                    <a:pt x="8059" y="2605"/>
                    <a:pt x="8222" y="2443"/>
                    <a:pt x="8222" y="2239"/>
                  </a:cubicBezTo>
                  <a:cubicBezTo>
                    <a:pt x="8222" y="2036"/>
                    <a:pt x="8059" y="1832"/>
                    <a:pt x="7855" y="183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26"/>
                    <a:pt x="1" y="4030"/>
                  </a:cubicBezTo>
                  <a:cubicBezTo>
                    <a:pt x="1" y="4233"/>
                    <a:pt x="163" y="4437"/>
                    <a:pt x="367" y="4437"/>
                  </a:cubicBezTo>
                  <a:lnTo>
                    <a:pt x="1954" y="4437"/>
                  </a:lnTo>
                  <a:cubicBezTo>
                    <a:pt x="2158" y="4437"/>
                    <a:pt x="2361" y="4233"/>
                    <a:pt x="2361" y="4030"/>
                  </a:cubicBezTo>
                  <a:cubicBezTo>
                    <a:pt x="2361" y="3826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26"/>
                    <a:pt x="3338" y="4030"/>
                  </a:cubicBezTo>
                  <a:cubicBezTo>
                    <a:pt x="3338" y="4233"/>
                    <a:pt x="3501" y="4437"/>
                    <a:pt x="3704" y="4437"/>
                  </a:cubicBezTo>
                  <a:lnTo>
                    <a:pt x="7855" y="4437"/>
                  </a:lnTo>
                  <a:cubicBezTo>
                    <a:pt x="8059" y="4437"/>
                    <a:pt x="8222" y="4233"/>
                    <a:pt x="8222" y="4030"/>
                  </a:cubicBezTo>
                  <a:cubicBezTo>
                    <a:pt x="8222" y="3826"/>
                    <a:pt x="8059" y="3663"/>
                    <a:pt x="7855" y="3663"/>
                  </a:cubicBezTo>
                  <a:close/>
                  <a:moveTo>
                    <a:pt x="9605" y="3582"/>
                  </a:moveTo>
                  <a:cubicBezTo>
                    <a:pt x="9361" y="3582"/>
                    <a:pt x="9158" y="3786"/>
                    <a:pt x="9158" y="4030"/>
                  </a:cubicBezTo>
                  <a:cubicBezTo>
                    <a:pt x="9158" y="4274"/>
                    <a:pt x="9361" y="4477"/>
                    <a:pt x="9605" y="4477"/>
                  </a:cubicBezTo>
                  <a:cubicBezTo>
                    <a:pt x="9849" y="4477"/>
                    <a:pt x="10053" y="4274"/>
                    <a:pt x="10053" y="4030"/>
                  </a:cubicBezTo>
                  <a:cubicBezTo>
                    <a:pt x="10053" y="3786"/>
                    <a:pt x="9849" y="3582"/>
                    <a:pt x="9605" y="3582"/>
                  </a:cubicBezTo>
                  <a:close/>
                  <a:moveTo>
                    <a:pt x="10948" y="3582"/>
                  </a:moveTo>
                  <a:cubicBezTo>
                    <a:pt x="10704" y="3582"/>
                    <a:pt x="10501" y="3786"/>
                    <a:pt x="10501" y="4030"/>
                  </a:cubicBezTo>
                  <a:cubicBezTo>
                    <a:pt x="10501" y="4274"/>
                    <a:pt x="10704" y="4477"/>
                    <a:pt x="10948" y="4477"/>
                  </a:cubicBezTo>
                  <a:cubicBezTo>
                    <a:pt x="11192" y="4477"/>
                    <a:pt x="11396" y="4274"/>
                    <a:pt x="11396" y="4030"/>
                  </a:cubicBezTo>
                  <a:cubicBezTo>
                    <a:pt x="11396" y="3786"/>
                    <a:pt x="11192" y="3582"/>
                    <a:pt x="10948" y="3582"/>
                  </a:cubicBezTo>
                  <a:close/>
                  <a:moveTo>
                    <a:pt x="12291" y="3582"/>
                  </a:moveTo>
                  <a:cubicBezTo>
                    <a:pt x="12047" y="3582"/>
                    <a:pt x="11844" y="3786"/>
                    <a:pt x="11844" y="4030"/>
                  </a:cubicBezTo>
                  <a:cubicBezTo>
                    <a:pt x="11844" y="4274"/>
                    <a:pt x="12047" y="4477"/>
                    <a:pt x="12291" y="4477"/>
                  </a:cubicBezTo>
                  <a:cubicBezTo>
                    <a:pt x="12535" y="4477"/>
                    <a:pt x="12739" y="4274"/>
                    <a:pt x="12739" y="4030"/>
                  </a:cubicBezTo>
                  <a:cubicBezTo>
                    <a:pt x="12739" y="3786"/>
                    <a:pt x="12535" y="3582"/>
                    <a:pt x="12291" y="3582"/>
                  </a:cubicBezTo>
                  <a:close/>
                  <a:moveTo>
                    <a:pt x="13634" y="3582"/>
                  </a:moveTo>
                  <a:cubicBezTo>
                    <a:pt x="13390" y="3582"/>
                    <a:pt x="13187" y="3786"/>
                    <a:pt x="13187" y="4030"/>
                  </a:cubicBezTo>
                  <a:cubicBezTo>
                    <a:pt x="13187" y="4274"/>
                    <a:pt x="13390" y="4477"/>
                    <a:pt x="13634" y="4477"/>
                  </a:cubicBezTo>
                  <a:cubicBezTo>
                    <a:pt x="13878" y="4477"/>
                    <a:pt x="14082" y="4274"/>
                    <a:pt x="14082" y="4030"/>
                  </a:cubicBezTo>
                  <a:cubicBezTo>
                    <a:pt x="14082" y="3786"/>
                    <a:pt x="13878" y="3582"/>
                    <a:pt x="13634" y="3582"/>
                  </a:cubicBezTo>
                  <a:close/>
                  <a:moveTo>
                    <a:pt x="14977" y="3582"/>
                  </a:moveTo>
                  <a:cubicBezTo>
                    <a:pt x="14733" y="3582"/>
                    <a:pt x="14530" y="3786"/>
                    <a:pt x="14530" y="4030"/>
                  </a:cubicBezTo>
                  <a:cubicBezTo>
                    <a:pt x="14530" y="4274"/>
                    <a:pt x="14733" y="4477"/>
                    <a:pt x="14977" y="4477"/>
                  </a:cubicBezTo>
                  <a:cubicBezTo>
                    <a:pt x="15221" y="4477"/>
                    <a:pt x="15425" y="4274"/>
                    <a:pt x="15425" y="4030"/>
                  </a:cubicBezTo>
                  <a:cubicBezTo>
                    <a:pt x="15425" y="3786"/>
                    <a:pt x="15221" y="3582"/>
                    <a:pt x="14977" y="3582"/>
                  </a:cubicBezTo>
                  <a:close/>
                  <a:moveTo>
                    <a:pt x="16320" y="3582"/>
                  </a:moveTo>
                  <a:cubicBezTo>
                    <a:pt x="16076" y="3582"/>
                    <a:pt x="15873" y="3786"/>
                    <a:pt x="15873" y="4030"/>
                  </a:cubicBezTo>
                  <a:cubicBezTo>
                    <a:pt x="15873" y="4274"/>
                    <a:pt x="16076" y="4477"/>
                    <a:pt x="16320" y="4477"/>
                  </a:cubicBezTo>
                  <a:cubicBezTo>
                    <a:pt x="16564" y="4477"/>
                    <a:pt x="16768" y="4274"/>
                    <a:pt x="16768" y="4030"/>
                  </a:cubicBezTo>
                  <a:cubicBezTo>
                    <a:pt x="16768" y="3786"/>
                    <a:pt x="16564" y="3582"/>
                    <a:pt x="16320" y="358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17"/>
                    <a:pt x="1" y="5820"/>
                  </a:cubicBezTo>
                  <a:cubicBezTo>
                    <a:pt x="1" y="602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24"/>
                    <a:pt x="2361" y="5820"/>
                  </a:cubicBezTo>
                  <a:cubicBezTo>
                    <a:pt x="2361" y="561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17"/>
                    <a:pt x="3338" y="5820"/>
                  </a:cubicBezTo>
                  <a:cubicBezTo>
                    <a:pt x="3338" y="602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24"/>
                    <a:pt x="8222" y="5820"/>
                  </a:cubicBezTo>
                  <a:cubicBezTo>
                    <a:pt x="8222" y="5617"/>
                    <a:pt x="8059" y="5454"/>
                    <a:pt x="7855" y="5454"/>
                  </a:cubicBezTo>
                  <a:close/>
                  <a:moveTo>
                    <a:pt x="367" y="7245"/>
                  </a:moveTo>
                  <a:cubicBezTo>
                    <a:pt x="163" y="7245"/>
                    <a:pt x="1" y="7408"/>
                    <a:pt x="1" y="7611"/>
                  </a:cubicBezTo>
                  <a:cubicBezTo>
                    <a:pt x="1" y="7855"/>
                    <a:pt x="163" y="8018"/>
                    <a:pt x="367" y="8018"/>
                  </a:cubicBezTo>
                  <a:lnTo>
                    <a:pt x="1954" y="8018"/>
                  </a:lnTo>
                  <a:cubicBezTo>
                    <a:pt x="2158" y="8018"/>
                    <a:pt x="2361" y="7855"/>
                    <a:pt x="2361" y="7611"/>
                  </a:cubicBezTo>
                  <a:cubicBezTo>
                    <a:pt x="2361" y="7408"/>
                    <a:pt x="2158" y="7245"/>
                    <a:pt x="1954" y="7245"/>
                  </a:cubicBezTo>
                  <a:close/>
                  <a:moveTo>
                    <a:pt x="3704" y="7245"/>
                  </a:moveTo>
                  <a:cubicBezTo>
                    <a:pt x="3501" y="7245"/>
                    <a:pt x="3338" y="7408"/>
                    <a:pt x="3338" y="7611"/>
                  </a:cubicBezTo>
                  <a:cubicBezTo>
                    <a:pt x="3338" y="7855"/>
                    <a:pt x="3501" y="8018"/>
                    <a:pt x="3704" y="8018"/>
                  </a:cubicBezTo>
                  <a:lnTo>
                    <a:pt x="7855" y="8018"/>
                  </a:lnTo>
                  <a:cubicBezTo>
                    <a:pt x="8059" y="8018"/>
                    <a:pt x="8222" y="7855"/>
                    <a:pt x="8222" y="7611"/>
                  </a:cubicBezTo>
                  <a:cubicBezTo>
                    <a:pt x="8222" y="7408"/>
                    <a:pt x="8059" y="7245"/>
                    <a:pt x="7855" y="7245"/>
                  </a:cubicBezTo>
                  <a:close/>
                  <a:moveTo>
                    <a:pt x="14204" y="8751"/>
                  </a:moveTo>
                  <a:cubicBezTo>
                    <a:pt x="13960" y="8751"/>
                    <a:pt x="13756" y="8954"/>
                    <a:pt x="13756" y="9198"/>
                  </a:cubicBezTo>
                  <a:cubicBezTo>
                    <a:pt x="13756" y="9442"/>
                    <a:pt x="13960" y="9646"/>
                    <a:pt x="14204" y="9646"/>
                  </a:cubicBezTo>
                  <a:cubicBezTo>
                    <a:pt x="14448" y="9646"/>
                    <a:pt x="14652" y="9442"/>
                    <a:pt x="14652" y="9198"/>
                  </a:cubicBezTo>
                  <a:cubicBezTo>
                    <a:pt x="14652" y="8954"/>
                    <a:pt x="14448" y="8751"/>
                    <a:pt x="14204" y="8751"/>
                  </a:cubicBezTo>
                  <a:close/>
                  <a:moveTo>
                    <a:pt x="15547" y="8751"/>
                  </a:moveTo>
                  <a:cubicBezTo>
                    <a:pt x="15303" y="8751"/>
                    <a:pt x="15099" y="8954"/>
                    <a:pt x="15099" y="9198"/>
                  </a:cubicBezTo>
                  <a:cubicBezTo>
                    <a:pt x="15099" y="9442"/>
                    <a:pt x="15303" y="9646"/>
                    <a:pt x="15547" y="9646"/>
                  </a:cubicBezTo>
                  <a:cubicBezTo>
                    <a:pt x="15791" y="9646"/>
                    <a:pt x="15995" y="9442"/>
                    <a:pt x="15995" y="9198"/>
                  </a:cubicBezTo>
                  <a:cubicBezTo>
                    <a:pt x="15995" y="8954"/>
                    <a:pt x="15791" y="8751"/>
                    <a:pt x="15547" y="8751"/>
                  </a:cubicBezTo>
                  <a:close/>
                  <a:moveTo>
                    <a:pt x="16890" y="8751"/>
                  </a:moveTo>
                  <a:cubicBezTo>
                    <a:pt x="16646" y="8751"/>
                    <a:pt x="16442" y="8954"/>
                    <a:pt x="16442" y="9198"/>
                  </a:cubicBezTo>
                  <a:cubicBezTo>
                    <a:pt x="16442" y="9442"/>
                    <a:pt x="16646" y="9646"/>
                    <a:pt x="16890" y="9646"/>
                  </a:cubicBezTo>
                  <a:cubicBezTo>
                    <a:pt x="17134" y="9646"/>
                    <a:pt x="17338" y="9442"/>
                    <a:pt x="17338" y="9198"/>
                  </a:cubicBezTo>
                  <a:cubicBezTo>
                    <a:pt x="17338" y="8954"/>
                    <a:pt x="17134" y="8751"/>
                    <a:pt x="16890" y="8751"/>
                  </a:cubicBezTo>
                  <a:close/>
                  <a:moveTo>
                    <a:pt x="18233" y="8751"/>
                  </a:moveTo>
                  <a:cubicBezTo>
                    <a:pt x="17989" y="8751"/>
                    <a:pt x="17785" y="8954"/>
                    <a:pt x="17785" y="9198"/>
                  </a:cubicBezTo>
                  <a:cubicBezTo>
                    <a:pt x="17785" y="9442"/>
                    <a:pt x="17989" y="9646"/>
                    <a:pt x="18233" y="9646"/>
                  </a:cubicBezTo>
                  <a:cubicBezTo>
                    <a:pt x="18477" y="9646"/>
                    <a:pt x="18681" y="9442"/>
                    <a:pt x="18681" y="9198"/>
                  </a:cubicBezTo>
                  <a:cubicBezTo>
                    <a:pt x="18681" y="8954"/>
                    <a:pt x="18477" y="8751"/>
                    <a:pt x="18233" y="8751"/>
                  </a:cubicBezTo>
                  <a:close/>
                  <a:moveTo>
                    <a:pt x="19576" y="8751"/>
                  </a:moveTo>
                  <a:cubicBezTo>
                    <a:pt x="19332" y="8751"/>
                    <a:pt x="19128" y="8954"/>
                    <a:pt x="19128" y="9198"/>
                  </a:cubicBezTo>
                  <a:cubicBezTo>
                    <a:pt x="19128" y="9442"/>
                    <a:pt x="19332" y="9646"/>
                    <a:pt x="19576" y="9646"/>
                  </a:cubicBezTo>
                  <a:cubicBezTo>
                    <a:pt x="19820" y="9646"/>
                    <a:pt x="20024" y="9442"/>
                    <a:pt x="20024" y="9198"/>
                  </a:cubicBezTo>
                  <a:cubicBezTo>
                    <a:pt x="20024" y="8954"/>
                    <a:pt x="19820" y="8751"/>
                    <a:pt x="19576" y="8751"/>
                  </a:cubicBezTo>
                  <a:close/>
                  <a:moveTo>
                    <a:pt x="20919" y="8751"/>
                  </a:moveTo>
                  <a:cubicBezTo>
                    <a:pt x="20675" y="8751"/>
                    <a:pt x="20471" y="8954"/>
                    <a:pt x="20471" y="9198"/>
                  </a:cubicBezTo>
                  <a:cubicBezTo>
                    <a:pt x="20471" y="9442"/>
                    <a:pt x="20675" y="9646"/>
                    <a:pt x="20919" y="9646"/>
                  </a:cubicBezTo>
                  <a:cubicBezTo>
                    <a:pt x="21163" y="9646"/>
                    <a:pt x="21367" y="9442"/>
                    <a:pt x="21367" y="9198"/>
                  </a:cubicBezTo>
                  <a:cubicBezTo>
                    <a:pt x="21367" y="8954"/>
                    <a:pt x="21163" y="8751"/>
                    <a:pt x="20919" y="8751"/>
                  </a:cubicBezTo>
                  <a:close/>
                  <a:moveTo>
                    <a:pt x="367" y="9035"/>
                  </a:moveTo>
                  <a:cubicBezTo>
                    <a:pt x="163" y="9035"/>
                    <a:pt x="1" y="9198"/>
                    <a:pt x="1" y="9402"/>
                  </a:cubicBezTo>
                  <a:cubicBezTo>
                    <a:pt x="1" y="9646"/>
                    <a:pt x="163" y="9809"/>
                    <a:pt x="367" y="9809"/>
                  </a:cubicBezTo>
                  <a:lnTo>
                    <a:pt x="1954" y="9809"/>
                  </a:lnTo>
                  <a:cubicBezTo>
                    <a:pt x="2158" y="9809"/>
                    <a:pt x="2361" y="9646"/>
                    <a:pt x="2361" y="9402"/>
                  </a:cubicBezTo>
                  <a:cubicBezTo>
                    <a:pt x="2361" y="9198"/>
                    <a:pt x="2158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5" y="9035"/>
                    <a:pt x="8262" y="9198"/>
                    <a:pt x="8262" y="9402"/>
                  </a:cubicBezTo>
                  <a:cubicBezTo>
                    <a:pt x="8262" y="9646"/>
                    <a:pt x="8425" y="9809"/>
                    <a:pt x="8669" y="9809"/>
                  </a:cubicBezTo>
                  <a:lnTo>
                    <a:pt x="12780" y="9809"/>
                  </a:lnTo>
                  <a:cubicBezTo>
                    <a:pt x="12983" y="9809"/>
                    <a:pt x="13146" y="9646"/>
                    <a:pt x="13146" y="9402"/>
                  </a:cubicBezTo>
                  <a:cubicBezTo>
                    <a:pt x="13146" y="9198"/>
                    <a:pt x="12983" y="9035"/>
                    <a:pt x="12780" y="9035"/>
                  </a:cubicBezTo>
                  <a:close/>
                  <a:moveTo>
                    <a:pt x="367" y="10826"/>
                  </a:moveTo>
                  <a:cubicBezTo>
                    <a:pt x="163" y="10826"/>
                    <a:pt x="1" y="10989"/>
                    <a:pt x="1" y="11233"/>
                  </a:cubicBezTo>
                  <a:cubicBezTo>
                    <a:pt x="1" y="11437"/>
                    <a:pt x="163" y="11599"/>
                    <a:pt x="367" y="11599"/>
                  </a:cubicBezTo>
                  <a:lnTo>
                    <a:pt x="1954" y="11599"/>
                  </a:lnTo>
                  <a:cubicBezTo>
                    <a:pt x="2158" y="11599"/>
                    <a:pt x="2361" y="11437"/>
                    <a:pt x="2361" y="11233"/>
                  </a:cubicBezTo>
                  <a:cubicBezTo>
                    <a:pt x="2361" y="10989"/>
                    <a:pt x="2158" y="10826"/>
                    <a:pt x="1954" y="10826"/>
                  </a:cubicBezTo>
                  <a:close/>
                  <a:moveTo>
                    <a:pt x="8669" y="10826"/>
                  </a:moveTo>
                  <a:cubicBezTo>
                    <a:pt x="8425" y="10826"/>
                    <a:pt x="8262" y="10989"/>
                    <a:pt x="8262" y="11233"/>
                  </a:cubicBezTo>
                  <a:cubicBezTo>
                    <a:pt x="8262" y="11437"/>
                    <a:pt x="8425" y="11599"/>
                    <a:pt x="8669" y="11599"/>
                  </a:cubicBezTo>
                  <a:lnTo>
                    <a:pt x="12780" y="11599"/>
                  </a:lnTo>
                  <a:cubicBezTo>
                    <a:pt x="12983" y="11599"/>
                    <a:pt x="13146" y="11437"/>
                    <a:pt x="13146" y="11233"/>
                  </a:cubicBezTo>
                  <a:cubicBezTo>
                    <a:pt x="13146" y="10989"/>
                    <a:pt x="12983" y="10826"/>
                    <a:pt x="12780" y="10826"/>
                  </a:cubicBezTo>
                  <a:close/>
                  <a:moveTo>
                    <a:pt x="14204" y="12454"/>
                  </a:moveTo>
                  <a:cubicBezTo>
                    <a:pt x="13960" y="12454"/>
                    <a:pt x="13756" y="12658"/>
                    <a:pt x="13756" y="12902"/>
                  </a:cubicBezTo>
                  <a:cubicBezTo>
                    <a:pt x="13756" y="13146"/>
                    <a:pt x="13960" y="13349"/>
                    <a:pt x="14204" y="13349"/>
                  </a:cubicBezTo>
                  <a:cubicBezTo>
                    <a:pt x="14448" y="13349"/>
                    <a:pt x="14652" y="13146"/>
                    <a:pt x="14652" y="12902"/>
                  </a:cubicBezTo>
                  <a:cubicBezTo>
                    <a:pt x="14652" y="12658"/>
                    <a:pt x="14448" y="12454"/>
                    <a:pt x="14204" y="12454"/>
                  </a:cubicBezTo>
                  <a:close/>
                  <a:moveTo>
                    <a:pt x="15547" y="12454"/>
                  </a:moveTo>
                  <a:cubicBezTo>
                    <a:pt x="15303" y="12454"/>
                    <a:pt x="15099" y="12658"/>
                    <a:pt x="15099" y="12902"/>
                  </a:cubicBezTo>
                  <a:cubicBezTo>
                    <a:pt x="15099" y="13146"/>
                    <a:pt x="15303" y="13349"/>
                    <a:pt x="15547" y="13349"/>
                  </a:cubicBezTo>
                  <a:cubicBezTo>
                    <a:pt x="15791" y="13349"/>
                    <a:pt x="15995" y="13146"/>
                    <a:pt x="15995" y="12902"/>
                  </a:cubicBezTo>
                  <a:cubicBezTo>
                    <a:pt x="15995" y="12658"/>
                    <a:pt x="15791" y="12454"/>
                    <a:pt x="15547" y="12454"/>
                  </a:cubicBezTo>
                  <a:close/>
                  <a:moveTo>
                    <a:pt x="16890" y="12454"/>
                  </a:moveTo>
                  <a:cubicBezTo>
                    <a:pt x="16646" y="12454"/>
                    <a:pt x="16442" y="12658"/>
                    <a:pt x="16442" y="12902"/>
                  </a:cubicBezTo>
                  <a:cubicBezTo>
                    <a:pt x="16442" y="13146"/>
                    <a:pt x="16646" y="13349"/>
                    <a:pt x="16890" y="13349"/>
                  </a:cubicBezTo>
                  <a:cubicBezTo>
                    <a:pt x="17134" y="13349"/>
                    <a:pt x="17338" y="13146"/>
                    <a:pt x="17338" y="12902"/>
                  </a:cubicBezTo>
                  <a:cubicBezTo>
                    <a:pt x="17338" y="12658"/>
                    <a:pt x="17134" y="12454"/>
                    <a:pt x="16890" y="12454"/>
                  </a:cubicBezTo>
                  <a:close/>
                  <a:moveTo>
                    <a:pt x="18233" y="12454"/>
                  </a:moveTo>
                  <a:cubicBezTo>
                    <a:pt x="17989" y="12454"/>
                    <a:pt x="17785" y="12658"/>
                    <a:pt x="17785" y="12902"/>
                  </a:cubicBezTo>
                  <a:cubicBezTo>
                    <a:pt x="17785" y="13146"/>
                    <a:pt x="17989" y="13349"/>
                    <a:pt x="18233" y="13349"/>
                  </a:cubicBezTo>
                  <a:cubicBezTo>
                    <a:pt x="18477" y="13349"/>
                    <a:pt x="18681" y="13146"/>
                    <a:pt x="18681" y="12902"/>
                  </a:cubicBezTo>
                  <a:cubicBezTo>
                    <a:pt x="18681" y="12658"/>
                    <a:pt x="18477" y="12454"/>
                    <a:pt x="18233" y="12454"/>
                  </a:cubicBezTo>
                  <a:close/>
                  <a:moveTo>
                    <a:pt x="19576" y="12454"/>
                  </a:moveTo>
                  <a:cubicBezTo>
                    <a:pt x="19332" y="12454"/>
                    <a:pt x="19128" y="12658"/>
                    <a:pt x="19128" y="12902"/>
                  </a:cubicBezTo>
                  <a:cubicBezTo>
                    <a:pt x="19128" y="13146"/>
                    <a:pt x="19332" y="13349"/>
                    <a:pt x="19576" y="13349"/>
                  </a:cubicBezTo>
                  <a:cubicBezTo>
                    <a:pt x="19820" y="13349"/>
                    <a:pt x="20024" y="13146"/>
                    <a:pt x="20024" y="12902"/>
                  </a:cubicBezTo>
                  <a:cubicBezTo>
                    <a:pt x="20024" y="12658"/>
                    <a:pt x="19820" y="12454"/>
                    <a:pt x="19576" y="12454"/>
                  </a:cubicBezTo>
                  <a:close/>
                  <a:moveTo>
                    <a:pt x="20919" y="12454"/>
                  </a:moveTo>
                  <a:cubicBezTo>
                    <a:pt x="20675" y="12454"/>
                    <a:pt x="20471" y="12658"/>
                    <a:pt x="20471" y="12902"/>
                  </a:cubicBezTo>
                  <a:cubicBezTo>
                    <a:pt x="20471" y="13146"/>
                    <a:pt x="20675" y="13349"/>
                    <a:pt x="20919" y="13349"/>
                  </a:cubicBezTo>
                  <a:cubicBezTo>
                    <a:pt x="21163" y="13349"/>
                    <a:pt x="21367" y="13146"/>
                    <a:pt x="21367" y="12902"/>
                  </a:cubicBezTo>
                  <a:cubicBezTo>
                    <a:pt x="21367" y="12658"/>
                    <a:pt x="21163" y="12454"/>
                    <a:pt x="20919" y="12454"/>
                  </a:cubicBezTo>
                  <a:close/>
                  <a:moveTo>
                    <a:pt x="367" y="12617"/>
                  </a:moveTo>
                  <a:cubicBezTo>
                    <a:pt x="163" y="12617"/>
                    <a:pt x="1" y="12780"/>
                    <a:pt x="1" y="13024"/>
                  </a:cubicBezTo>
                  <a:cubicBezTo>
                    <a:pt x="1" y="13227"/>
                    <a:pt x="163" y="13390"/>
                    <a:pt x="367" y="13390"/>
                  </a:cubicBezTo>
                  <a:lnTo>
                    <a:pt x="1954" y="13390"/>
                  </a:lnTo>
                  <a:cubicBezTo>
                    <a:pt x="2158" y="13390"/>
                    <a:pt x="2361" y="13227"/>
                    <a:pt x="2361" y="13024"/>
                  </a:cubicBezTo>
                  <a:cubicBezTo>
                    <a:pt x="2361" y="12780"/>
                    <a:pt x="2158" y="12617"/>
                    <a:pt x="1954" y="12617"/>
                  </a:cubicBezTo>
                  <a:close/>
                  <a:moveTo>
                    <a:pt x="8669" y="12617"/>
                  </a:moveTo>
                  <a:cubicBezTo>
                    <a:pt x="8425" y="12617"/>
                    <a:pt x="8262" y="12780"/>
                    <a:pt x="8262" y="13024"/>
                  </a:cubicBezTo>
                  <a:cubicBezTo>
                    <a:pt x="8262" y="13227"/>
                    <a:pt x="8425" y="13390"/>
                    <a:pt x="8669" y="13390"/>
                  </a:cubicBezTo>
                  <a:lnTo>
                    <a:pt x="12780" y="13390"/>
                  </a:lnTo>
                  <a:cubicBezTo>
                    <a:pt x="12983" y="13390"/>
                    <a:pt x="13146" y="13227"/>
                    <a:pt x="13146" y="13024"/>
                  </a:cubicBezTo>
                  <a:cubicBezTo>
                    <a:pt x="13146" y="12780"/>
                    <a:pt x="12983" y="12617"/>
                    <a:pt x="12780" y="126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5"/>
            <p:cNvSpPr/>
            <p:nvPr/>
          </p:nvSpPr>
          <p:spPr>
            <a:xfrm>
              <a:off x="2700975" y="368110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7" y="82"/>
                  </a:moveTo>
                  <a:cubicBezTo>
                    <a:pt x="163" y="82"/>
                    <a:pt x="1" y="245"/>
                    <a:pt x="1" y="489"/>
                  </a:cubicBezTo>
                  <a:cubicBezTo>
                    <a:pt x="1" y="692"/>
                    <a:pt x="163" y="855"/>
                    <a:pt x="367" y="855"/>
                  </a:cubicBezTo>
                  <a:lnTo>
                    <a:pt x="1954" y="855"/>
                  </a:lnTo>
                  <a:cubicBezTo>
                    <a:pt x="2158" y="855"/>
                    <a:pt x="2361" y="692"/>
                    <a:pt x="2361" y="489"/>
                  </a:cubicBezTo>
                  <a:cubicBezTo>
                    <a:pt x="2361" y="245"/>
                    <a:pt x="2158" y="82"/>
                    <a:pt x="1954" y="82"/>
                  </a:cubicBezTo>
                  <a:close/>
                  <a:moveTo>
                    <a:pt x="3704" y="82"/>
                  </a:moveTo>
                  <a:cubicBezTo>
                    <a:pt x="3501" y="82"/>
                    <a:pt x="3338" y="245"/>
                    <a:pt x="3338" y="489"/>
                  </a:cubicBezTo>
                  <a:cubicBezTo>
                    <a:pt x="3338" y="692"/>
                    <a:pt x="3501" y="855"/>
                    <a:pt x="3704" y="855"/>
                  </a:cubicBezTo>
                  <a:lnTo>
                    <a:pt x="7855" y="855"/>
                  </a:lnTo>
                  <a:cubicBezTo>
                    <a:pt x="8059" y="855"/>
                    <a:pt x="8222" y="692"/>
                    <a:pt x="8222" y="489"/>
                  </a:cubicBezTo>
                  <a:cubicBezTo>
                    <a:pt x="8222" y="245"/>
                    <a:pt x="8059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1" y="0"/>
                    <a:pt x="9158" y="204"/>
                    <a:pt x="9158" y="489"/>
                  </a:cubicBezTo>
                  <a:cubicBezTo>
                    <a:pt x="9158" y="733"/>
                    <a:pt x="9361" y="936"/>
                    <a:pt x="9605" y="936"/>
                  </a:cubicBezTo>
                  <a:cubicBezTo>
                    <a:pt x="9849" y="936"/>
                    <a:pt x="10053" y="733"/>
                    <a:pt x="10053" y="489"/>
                  </a:cubicBezTo>
                  <a:cubicBezTo>
                    <a:pt x="10053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4" y="0"/>
                    <a:pt x="10501" y="204"/>
                    <a:pt x="10501" y="489"/>
                  </a:cubicBezTo>
                  <a:cubicBezTo>
                    <a:pt x="10501" y="733"/>
                    <a:pt x="10704" y="936"/>
                    <a:pt x="10948" y="936"/>
                  </a:cubicBezTo>
                  <a:cubicBezTo>
                    <a:pt x="11192" y="936"/>
                    <a:pt x="11396" y="733"/>
                    <a:pt x="11396" y="489"/>
                  </a:cubicBezTo>
                  <a:cubicBezTo>
                    <a:pt x="11396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7" y="0"/>
                    <a:pt x="11844" y="204"/>
                    <a:pt x="11844" y="489"/>
                  </a:cubicBezTo>
                  <a:cubicBezTo>
                    <a:pt x="11844" y="733"/>
                    <a:pt x="12047" y="936"/>
                    <a:pt x="12291" y="936"/>
                  </a:cubicBezTo>
                  <a:cubicBezTo>
                    <a:pt x="12535" y="936"/>
                    <a:pt x="12739" y="733"/>
                    <a:pt x="12739" y="489"/>
                  </a:cubicBezTo>
                  <a:cubicBezTo>
                    <a:pt x="12739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90" y="0"/>
                    <a:pt x="13187" y="204"/>
                    <a:pt x="13187" y="489"/>
                  </a:cubicBezTo>
                  <a:cubicBezTo>
                    <a:pt x="13187" y="733"/>
                    <a:pt x="13390" y="936"/>
                    <a:pt x="13634" y="936"/>
                  </a:cubicBezTo>
                  <a:cubicBezTo>
                    <a:pt x="13878" y="936"/>
                    <a:pt x="14082" y="733"/>
                    <a:pt x="14082" y="489"/>
                  </a:cubicBezTo>
                  <a:cubicBezTo>
                    <a:pt x="14082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3" y="0"/>
                    <a:pt x="14530" y="204"/>
                    <a:pt x="14530" y="489"/>
                  </a:cubicBezTo>
                  <a:cubicBezTo>
                    <a:pt x="14530" y="733"/>
                    <a:pt x="14733" y="936"/>
                    <a:pt x="14977" y="936"/>
                  </a:cubicBezTo>
                  <a:cubicBezTo>
                    <a:pt x="15221" y="936"/>
                    <a:pt x="15425" y="733"/>
                    <a:pt x="15425" y="489"/>
                  </a:cubicBezTo>
                  <a:cubicBezTo>
                    <a:pt x="15425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6" y="0"/>
                    <a:pt x="15873" y="204"/>
                    <a:pt x="15873" y="489"/>
                  </a:cubicBezTo>
                  <a:cubicBezTo>
                    <a:pt x="15873" y="733"/>
                    <a:pt x="16076" y="936"/>
                    <a:pt x="16320" y="936"/>
                  </a:cubicBezTo>
                  <a:cubicBezTo>
                    <a:pt x="16564" y="936"/>
                    <a:pt x="16768" y="733"/>
                    <a:pt x="16768" y="489"/>
                  </a:cubicBezTo>
                  <a:cubicBezTo>
                    <a:pt x="16768" y="204"/>
                    <a:pt x="16564" y="0"/>
                    <a:pt x="16320" y="0"/>
                  </a:cubicBezTo>
                  <a:close/>
                  <a:moveTo>
                    <a:pt x="367" y="1872"/>
                  </a:moveTo>
                  <a:cubicBezTo>
                    <a:pt x="163" y="1872"/>
                    <a:pt x="1" y="2035"/>
                    <a:pt x="1" y="2279"/>
                  </a:cubicBezTo>
                  <a:cubicBezTo>
                    <a:pt x="1" y="2483"/>
                    <a:pt x="163" y="2646"/>
                    <a:pt x="367" y="2646"/>
                  </a:cubicBezTo>
                  <a:lnTo>
                    <a:pt x="1954" y="2646"/>
                  </a:lnTo>
                  <a:cubicBezTo>
                    <a:pt x="2158" y="2646"/>
                    <a:pt x="2361" y="2483"/>
                    <a:pt x="2361" y="2279"/>
                  </a:cubicBezTo>
                  <a:cubicBezTo>
                    <a:pt x="2361" y="2035"/>
                    <a:pt x="2158" y="1872"/>
                    <a:pt x="1954" y="1872"/>
                  </a:cubicBezTo>
                  <a:close/>
                  <a:moveTo>
                    <a:pt x="3704" y="1872"/>
                  </a:moveTo>
                  <a:cubicBezTo>
                    <a:pt x="3501" y="1872"/>
                    <a:pt x="3338" y="2035"/>
                    <a:pt x="3338" y="2279"/>
                  </a:cubicBezTo>
                  <a:cubicBezTo>
                    <a:pt x="3338" y="2483"/>
                    <a:pt x="3501" y="2646"/>
                    <a:pt x="3704" y="2646"/>
                  </a:cubicBezTo>
                  <a:lnTo>
                    <a:pt x="7855" y="2646"/>
                  </a:lnTo>
                  <a:cubicBezTo>
                    <a:pt x="8059" y="2646"/>
                    <a:pt x="8222" y="2483"/>
                    <a:pt x="8222" y="2279"/>
                  </a:cubicBezTo>
                  <a:cubicBezTo>
                    <a:pt x="8222" y="2035"/>
                    <a:pt x="8059" y="1872"/>
                    <a:pt x="7855" y="1872"/>
                  </a:cubicBezTo>
                  <a:close/>
                  <a:moveTo>
                    <a:pt x="367" y="3663"/>
                  </a:moveTo>
                  <a:cubicBezTo>
                    <a:pt x="163" y="3663"/>
                    <a:pt x="1" y="3867"/>
                    <a:pt x="1" y="4070"/>
                  </a:cubicBezTo>
                  <a:cubicBezTo>
                    <a:pt x="1" y="4274"/>
                    <a:pt x="163" y="4436"/>
                    <a:pt x="367" y="4436"/>
                  </a:cubicBezTo>
                  <a:lnTo>
                    <a:pt x="1954" y="4436"/>
                  </a:lnTo>
                  <a:cubicBezTo>
                    <a:pt x="2158" y="4436"/>
                    <a:pt x="2361" y="4274"/>
                    <a:pt x="2361" y="4070"/>
                  </a:cubicBezTo>
                  <a:cubicBezTo>
                    <a:pt x="2361" y="3867"/>
                    <a:pt x="2158" y="3663"/>
                    <a:pt x="1954" y="3663"/>
                  </a:cubicBezTo>
                  <a:close/>
                  <a:moveTo>
                    <a:pt x="3704" y="3663"/>
                  </a:moveTo>
                  <a:cubicBezTo>
                    <a:pt x="3501" y="3663"/>
                    <a:pt x="3338" y="3867"/>
                    <a:pt x="3338" y="4070"/>
                  </a:cubicBezTo>
                  <a:cubicBezTo>
                    <a:pt x="3338" y="4274"/>
                    <a:pt x="3501" y="4436"/>
                    <a:pt x="3704" y="4436"/>
                  </a:cubicBezTo>
                  <a:lnTo>
                    <a:pt x="7855" y="4436"/>
                  </a:lnTo>
                  <a:cubicBezTo>
                    <a:pt x="8059" y="4436"/>
                    <a:pt x="8222" y="4274"/>
                    <a:pt x="8222" y="4070"/>
                  </a:cubicBezTo>
                  <a:cubicBezTo>
                    <a:pt x="8222" y="3867"/>
                    <a:pt x="8059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1" y="3622"/>
                    <a:pt x="9158" y="3826"/>
                    <a:pt x="9158" y="4070"/>
                  </a:cubicBezTo>
                  <a:cubicBezTo>
                    <a:pt x="9158" y="4314"/>
                    <a:pt x="9361" y="4518"/>
                    <a:pt x="9605" y="4518"/>
                  </a:cubicBezTo>
                  <a:cubicBezTo>
                    <a:pt x="9849" y="4518"/>
                    <a:pt x="10053" y="4314"/>
                    <a:pt x="10053" y="4070"/>
                  </a:cubicBezTo>
                  <a:cubicBezTo>
                    <a:pt x="10053" y="3826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4" y="3622"/>
                    <a:pt x="10501" y="3826"/>
                    <a:pt x="10501" y="4070"/>
                  </a:cubicBezTo>
                  <a:cubicBezTo>
                    <a:pt x="10501" y="4314"/>
                    <a:pt x="10704" y="4518"/>
                    <a:pt x="10948" y="4518"/>
                  </a:cubicBezTo>
                  <a:cubicBezTo>
                    <a:pt x="11192" y="4518"/>
                    <a:pt x="11396" y="4314"/>
                    <a:pt x="11396" y="4070"/>
                  </a:cubicBezTo>
                  <a:cubicBezTo>
                    <a:pt x="11396" y="3826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7" y="3622"/>
                    <a:pt x="11844" y="3826"/>
                    <a:pt x="11844" y="4070"/>
                  </a:cubicBezTo>
                  <a:cubicBezTo>
                    <a:pt x="11844" y="4314"/>
                    <a:pt x="12047" y="4518"/>
                    <a:pt x="12291" y="4518"/>
                  </a:cubicBezTo>
                  <a:cubicBezTo>
                    <a:pt x="12535" y="4518"/>
                    <a:pt x="12739" y="4314"/>
                    <a:pt x="12739" y="4070"/>
                  </a:cubicBezTo>
                  <a:cubicBezTo>
                    <a:pt x="12739" y="3826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90" y="3622"/>
                    <a:pt x="13187" y="3826"/>
                    <a:pt x="13187" y="4070"/>
                  </a:cubicBezTo>
                  <a:cubicBezTo>
                    <a:pt x="13187" y="4314"/>
                    <a:pt x="13390" y="4518"/>
                    <a:pt x="13634" y="4518"/>
                  </a:cubicBezTo>
                  <a:cubicBezTo>
                    <a:pt x="13878" y="4518"/>
                    <a:pt x="14082" y="4314"/>
                    <a:pt x="14082" y="4070"/>
                  </a:cubicBezTo>
                  <a:cubicBezTo>
                    <a:pt x="14082" y="3826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3" y="3622"/>
                    <a:pt x="14530" y="3826"/>
                    <a:pt x="14530" y="4070"/>
                  </a:cubicBezTo>
                  <a:cubicBezTo>
                    <a:pt x="14530" y="4314"/>
                    <a:pt x="14733" y="4518"/>
                    <a:pt x="14977" y="4518"/>
                  </a:cubicBezTo>
                  <a:cubicBezTo>
                    <a:pt x="15221" y="4518"/>
                    <a:pt x="15425" y="4314"/>
                    <a:pt x="15425" y="4070"/>
                  </a:cubicBezTo>
                  <a:cubicBezTo>
                    <a:pt x="15425" y="3826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6" y="3622"/>
                    <a:pt x="15873" y="3826"/>
                    <a:pt x="15873" y="4070"/>
                  </a:cubicBezTo>
                  <a:cubicBezTo>
                    <a:pt x="15873" y="4314"/>
                    <a:pt x="16076" y="4518"/>
                    <a:pt x="16320" y="4518"/>
                  </a:cubicBezTo>
                  <a:cubicBezTo>
                    <a:pt x="16564" y="4518"/>
                    <a:pt x="16768" y="4314"/>
                    <a:pt x="16768" y="4070"/>
                  </a:cubicBezTo>
                  <a:cubicBezTo>
                    <a:pt x="16768" y="3826"/>
                    <a:pt x="16564" y="3622"/>
                    <a:pt x="16320" y="3622"/>
                  </a:cubicBezTo>
                  <a:close/>
                  <a:moveTo>
                    <a:pt x="367" y="5454"/>
                  </a:moveTo>
                  <a:cubicBezTo>
                    <a:pt x="163" y="5454"/>
                    <a:pt x="1" y="5657"/>
                    <a:pt x="1" y="5861"/>
                  </a:cubicBezTo>
                  <a:cubicBezTo>
                    <a:pt x="1" y="6064"/>
                    <a:pt x="163" y="6227"/>
                    <a:pt x="367" y="6227"/>
                  </a:cubicBezTo>
                  <a:lnTo>
                    <a:pt x="1954" y="6227"/>
                  </a:lnTo>
                  <a:cubicBezTo>
                    <a:pt x="2158" y="6227"/>
                    <a:pt x="2361" y="6064"/>
                    <a:pt x="2361" y="5861"/>
                  </a:cubicBezTo>
                  <a:cubicBezTo>
                    <a:pt x="2361" y="5657"/>
                    <a:pt x="2158" y="5454"/>
                    <a:pt x="1954" y="5454"/>
                  </a:cubicBezTo>
                  <a:close/>
                  <a:moveTo>
                    <a:pt x="3704" y="5454"/>
                  </a:moveTo>
                  <a:cubicBezTo>
                    <a:pt x="3501" y="5454"/>
                    <a:pt x="3338" y="5657"/>
                    <a:pt x="3338" y="5861"/>
                  </a:cubicBezTo>
                  <a:cubicBezTo>
                    <a:pt x="3338" y="6064"/>
                    <a:pt x="3501" y="6227"/>
                    <a:pt x="3704" y="6227"/>
                  </a:cubicBezTo>
                  <a:lnTo>
                    <a:pt x="7855" y="6227"/>
                  </a:lnTo>
                  <a:cubicBezTo>
                    <a:pt x="8059" y="6227"/>
                    <a:pt x="8222" y="6064"/>
                    <a:pt x="8222" y="5861"/>
                  </a:cubicBezTo>
                  <a:cubicBezTo>
                    <a:pt x="8222" y="5657"/>
                    <a:pt x="8059" y="5454"/>
                    <a:pt x="7855" y="5454"/>
                  </a:cubicBezTo>
                  <a:close/>
                  <a:moveTo>
                    <a:pt x="367" y="7285"/>
                  </a:moveTo>
                  <a:cubicBezTo>
                    <a:pt x="163" y="7285"/>
                    <a:pt x="1" y="7448"/>
                    <a:pt x="1" y="7651"/>
                  </a:cubicBezTo>
                  <a:cubicBezTo>
                    <a:pt x="1" y="7855"/>
                    <a:pt x="163" y="8058"/>
                    <a:pt x="367" y="8058"/>
                  </a:cubicBezTo>
                  <a:lnTo>
                    <a:pt x="1954" y="8058"/>
                  </a:lnTo>
                  <a:cubicBezTo>
                    <a:pt x="2158" y="8058"/>
                    <a:pt x="2361" y="7855"/>
                    <a:pt x="2361" y="7651"/>
                  </a:cubicBezTo>
                  <a:cubicBezTo>
                    <a:pt x="2361" y="7448"/>
                    <a:pt x="2158" y="7285"/>
                    <a:pt x="1954" y="7285"/>
                  </a:cubicBezTo>
                  <a:close/>
                  <a:moveTo>
                    <a:pt x="3704" y="7285"/>
                  </a:moveTo>
                  <a:cubicBezTo>
                    <a:pt x="3501" y="7285"/>
                    <a:pt x="3338" y="7448"/>
                    <a:pt x="3338" y="7651"/>
                  </a:cubicBezTo>
                  <a:cubicBezTo>
                    <a:pt x="3338" y="7855"/>
                    <a:pt x="3501" y="8058"/>
                    <a:pt x="3704" y="8058"/>
                  </a:cubicBezTo>
                  <a:lnTo>
                    <a:pt x="7855" y="8058"/>
                  </a:lnTo>
                  <a:cubicBezTo>
                    <a:pt x="8059" y="8058"/>
                    <a:pt x="8222" y="7855"/>
                    <a:pt x="8222" y="7651"/>
                  </a:cubicBezTo>
                  <a:cubicBezTo>
                    <a:pt x="8222" y="7448"/>
                    <a:pt x="8059" y="7285"/>
                    <a:pt x="7855" y="7285"/>
                  </a:cubicBezTo>
                  <a:close/>
                  <a:moveTo>
                    <a:pt x="14204" y="8791"/>
                  </a:moveTo>
                  <a:cubicBezTo>
                    <a:pt x="13960" y="8791"/>
                    <a:pt x="13756" y="8994"/>
                    <a:pt x="13756" y="9239"/>
                  </a:cubicBezTo>
                  <a:cubicBezTo>
                    <a:pt x="13756" y="9483"/>
                    <a:pt x="13960" y="9686"/>
                    <a:pt x="14204" y="9686"/>
                  </a:cubicBezTo>
                  <a:cubicBezTo>
                    <a:pt x="14448" y="9686"/>
                    <a:pt x="14652" y="9483"/>
                    <a:pt x="14652" y="9239"/>
                  </a:cubicBezTo>
                  <a:cubicBezTo>
                    <a:pt x="14652" y="8994"/>
                    <a:pt x="14448" y="8791"/>
                    <a:pt x="14204" y="8791"/>
                  </a:cubicBezTo>
                  <a:close/>
                  <a:moveTo>
                    <a:pt x="15547" y="8791"/>
                  </a:moveTo>
                  <a:cubicBezTo>
                    <a:pt x="15303" y="8791"/>
                    <a:pt x="15099" y="8994"/>
                    <a:pt x="15099" y="9239"/>
                  </a:cubicBezTo>
                  <a:cubicBezTo>
                    <a:pt x="15099" y="9483"/>
                    <a:pt x="15303" y="9686"/>
                    <a:pt x="15547" y="9686"/>
                  </a:cubicBezTo>
                  <a:cubicBezTo>
                    <a:pt x="15791" y="9686"/>
                    <a:pt x="15995" y="9483"/>
                    <a:pt x="15995" y="9239"/>
                  </a:cubicBezTo>
                  <a:cubicBezTo>
                    <a:pt x="15995" y="8994"/>
                    <a:pt x="15791" y="8791"/>
                    <a:pt x="15547" y="8791"/>
                  </a:cubicBezTo>
                  <a:close/>
                  <a:moveTo>
                    <a:pt x="16890" y="8791"/>
                  </a:moveTo>
                  <a:cubicBezTo>
                    <a:pt x="16646" y="8791"/>
                    <a:pt x="16442" y="8994"/>
                    <a:pt x="16442" y="9239"/>
                  </a:cubicBezTo>
                  <a:cubicBezTo>
                    <a:pt x="16442" y="9483"/>
                    <a:pt x="16646" y="9686"/>
                    <a:pt x="16890" y="9686"/>
                  </a:cubicBezTo>
                  <a:cubicBezTo>
                    <a:pt x="17134" y="9686"/>
                    <a:pt x="17338" y="9483"/>
                    <a:pt x="17338" y="9239"/>
                  </a:cubicBezTo>
                  <a:cubicBezTo>
                    <a:pt x="17338" y="8994"/>
                    <a:pt x="17134" y="8791"/>
                    <a:pt x="16890" y="8791"/>
                  </a:cubicBezTo>
                  <a:close/>
                  <a:moveTo>
                    <a:pt x="18233" y="8791"/>
                  </a:moveTo>
                  <a:cubicBezTo>
                    <a:pt x="17989" y="8791"/>
                    <a:pt x="17785" y="8994"/>
                    <a:pt x="17785" y="9239"/>
                  </a:cubicBezTo>
                  <a:cubicBezTo>
                    <a:pt x="17785" y="9483"/>
                    <a:pt x="17989" y="9686"/>
                    <a:pt x="18233" y="9686"/>
                  </a:cubicBezTo>
                  <a:cubicBezTo>
                    <a:pt x="18477" y="9686"/>
                    <a:pt x="18681" y="9483"/>
                    <a:pt x="18681" y="9239"/>
                  </a:cubicBezTo>
                  <a:cubicBezTo>
                    <a:pt x="18681" y="8994"/>
                    <a:pt x="18477" y="8791"/>
                    <a:pt x="18233" y="8791"/>
                  </a:cubicBezTo>
                  <a:close/>
                  <a:moveTo>
                    <a:pt x="19576" y="8791"/>
                  </a:moveTo>
                  <a:cubicBezTo>
                    <a:pt x="19332" y="8791"/>
                    <a:pt x="19128" y="8994"/>
                    <a:pt x="19128" y="9239"/>
                  </a:cubicBezTo>
                  <a:cubicBezTo>
                    <a:pt x="19128" y="9483"/>
                    <a:pt x="19332" y="9686"/>
                    <a:pt x="19576" y="9686"/>
                  </a:cubicBezTo>
                  <a:cubicBezTo>
                    <a:pt x="19820" y="9686"/>
                    <a:pt x="20024" y="9483"/>
                    <a:pt x="20024" y="9239"/>
                  </a:cubicBezTo>
                  <a:cubicBezTo>
                    <a:pt x="20024" y="8994"/>
                    <a:pt x="19820" y="8791"/>
                    <a:pt x="19576" y="8791"/>
                  </a:cubicBezTo>
                  <a:close/>
                  <a:moveTo>
                    <a:pt x="20919" y="8791"/>
                  </a:moveTo>
                  <a:cubicBezTo>
                    <a:pt x="20675" y="8791"/>
                    <a:pt x="20471" y="8994"/>
                    <a:pt x="20471" y="9239"/>
                  </a:cubicBezTo>
                  <a:cubicBezTo>
                    <a:pt x="20471" y="9483"/>
                    <a:pt x="20675" y="9686"/>
                    <a:pt x="20919" y="9686"/>
                  </a:cubicBezTo>
                  <a:cubicBezTo>
                    <a:pt x="21163" y="9686"/>
                    <a:pt x="21367" y="9483"/>
                    <a:pt x="21367" y="9239"/>
                  </a:cubicBezTo>
                  <a:cubicBezTo>
                    <a:pt x="21367" y="8994"/>
                    <a:pt x="21163" y="8791"/>
                    <a:pt x="20919" y="8791"/>
                  </a:cubicBezTo>
                  <a:close/>
                  <a:moveTo>
                    <a:pt x="367" y="9076"/>
                  </a:moveTo>
                  <a:cubicBezTo>
                    <a:pt x="163" y="9076"/>
                    <a:pt x="1" y="9239"/>
                    <a:pt x="1" y="9442"/>
                  </a:cubicBezTo>
                  <a:cubicBezTo>
                    <a:pt x="1" y="9646"/>
                    <a:pt x="163" y="9849"/>
                    <a:pt x="367" y="9849"/>
                  </a:cubicBezTo>
                  <a:lnTo>
                    <a:pt x="1954" y="9849"/>
                  </a:lnTo>
                  <a:cubicBezTo>
                    <a:pt x="2158" y="9849"/>
                    <a:pt x="2361" y="9646"/>
                    <a:pt x="2361" y="9442"/>
                  </a:cubicBezTo>
                  <a:cubicBezTo>
                    <a:pt x="2361" y="9239"/>
                    <a:pt x="2158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5" y="9076"/>
                    <a:pt x="8262" y="9239"/>
                    <a:pt x="8262" y="9442"/>
                  </a:cubicBezTo>
                  <a:cubicBezTo>
                    <a:pt x="8262" y="9646"/>
                    <a:pt x="8425" y="9849"/>
                    <a:pt x="8669" y="9849"/>
                  </a:cubicBezTo>
                  <a:lnTo>
                    <a:pt x="12780" y="9849"/>
                  </a:lnTo>
                  <a:cubicBezTo>
                    <a:pt x="12983" y="9849"/>
                    <a:pt x="13146" y="9646"/>
                    <a:pt x="13146" y="9442"/>
                  </a:cubicBezTo>
                  <a:cubicBezTo>
                    <a:pt x="13146" y="9239"/>
                    <a:pt x="12983" y="9076"/>
                    <a:pt x="12780" y="9076"/>
                  </a:cubicBezTo>
                  <a:close/>
                  <a:moveTo>
                    <a:pt x="367" y="10867"/>
                  </a:moveTo>
                  <a:cubicBezTo>
                    <a:pt x="163" y="10867"/>
                    <a:pt x="1" y="11029"/>
                    <a:pt x="1" y="11233"/>
                  </a:cubicBezTo>
                  <a:cubicBezTo>
                    <a:pt x="1" y="11477"/>
                    <a:pt x="163" y="11640"/>
                    <a:pt x="367" y="11640"/>
                  </a:cubicBezTo>
                  <a:lnTo>
                    <a:pt x="1954" y="11640"/>
                  </a:lnTo>
                  <a:cubicBezTo>
                    <a:pt x="2158" y="11640"/>
                    <a:pt x="2361" y="11477"/>
                    <a:pt x="2361" y="11233"/>
                  </a:cubicBezTo>
                  <a:cubicBezTo>
                    <a:pt x="2361" y="11029"/>
                    <a:pt x="2158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5" y="10867"/>
                    <a:pt x="8262" y="11029"/>
                    <a:pt x="8262" y="11233"/>
                  </a:cubicBezTo>
                  <a:cubicBezTo>
                    <a:pt x="8262" y="11477"/>
                    <a:pt x="8425" y="11640"/>
                    <a:pt x="8669" y="11640"/>
                  </a:cubicBezTo>
                  <a:lnTo>
                    <a:pt x="12780" y="11640"/>
                  </a:lnTo>
                  <a:cubicBezTo>
                    <a:pt x="12983" y="11640"/>
                    <a:pt x="13146" y="11477"/>
                    <a:pt x="13146" y="11233"/>
                  </a:cubicBezTo>
                  <a:cubicBezTo>
                    <a:pt x="13146" y="11029"/>
                    <a:pt x="12983" y="10867"/>
                    <a:pt x="12780" y="10867"/>
                  </a:cubicBezTo>
                  <a:close/>
                  <a:moveTo>
                    <a:pt x="14204" y="12494"/>
                  </a:moveTo>
                  <a:cubicBezTo>
                    <a:pt x="13960" y="12494"/>
                    <a:pt x="13756" y="12698"/>
                    <a:pt x="13756" y="12942"/>
                  </a:cubicBezTo>
                  <a:cubicBezTo>
                    <a:pt x="13756" y="13186"/>
                    <a:pt x="13960" y="13390"/>
                    <a:pt x="14204" y="13390"/>
                  </a:cubicBezTo>
                  <a:cubicBezTo>
                    <a:pt x="14448" y="13390"/>
                    <a:pt x="14652" y="13186"/>
                    <a:pt x="14652" y="12942"/>
                  </a:cubicBezTo>
                  <a:cubicBezTo>
                    <a:pt x="14652" y="12698"/>
                    <a:pt x="14448" y="12494"/>
                    <a:pt x="14204" y="12494"/>
                  </a:cubicBezTo>
                  <a:close/>
                  <a:moveTo>
                    <a:pt x="15547" y="12494"/>
                  </a:moveTo>
                  <a:cubicBezTo>
                    <a:pt x="15303" y="12494"/>
                    <a:pt x="15099" y="12698"/>
                    <a:pt x="15099" y="12942"/>
                  </a:cubicBezTo>
                  <a:cubicBezTo>
                    <a:pt x="15099" y="13186"/>
                    <a:pt x="15303" y="13390"/>
                    <a:pt x="15547" y="13390"/>
                  </a:cubicBezTo>
                  <a:cubicBezTo>
                    <a:pt x="15791" y="13390"/>
                    <a:pt x="15995" y="13186"/>
                    <a:pt x="15995" y="12942"/>
                  </a:cubicBezTo>
                  <a:cubicBezTo>
                    <a:pt x="15995" y="12698"/>
                    <a:pt x="15791" y="12494"/>
                    <a:pt x="15547" y="12494"/>
                  </a:cubicBezTo>
                  <a:close/>
                  <a:moveTo>
                    <a:pt x="16890" y="12494"/>
                  </a:moveTo>
                  <a:cubicBezTo>
                    <a:pt x="16646" y="12494"/>
                    <a:pt x="16442" y="12698"/>
                    <a:pt x="16442" y="12942"/>
                  </a:cubicBezTo>
                  <a:cubicBezTo>
                    <a:pt x="16442" y="13186"/>
                    <a:pt x="16646" y="13390"/>
                    <a:pt x="16890" y="13390"/>
                  </a:cubicBezTo>
                  <a:cubicBezTo>
                    <a:pt x="17134" y="13390"/>
                    <a:pt x="17338" y="13186"/>
                    <a:pt x="17338" y="12942"/>
                  </a:cubicBezTo>
                  <a:cubicBezTo>
                    <a:pt x="17338" y="12698"/>
                    <a:pt x="17134" y="12494"/>
                    <a:pt x="16890" y="12494"/>
                  </a:cubicBezTo>
                  <a:close/>
                  <a:moveTo>
                    <a:pt x="18233" y="12494"/>
                  </a:moveTo>
                  <a:cubicBezTo>
                    <a:pt x="17989" y="12494"/>
                    <a:pt x="17785" y="12698"/>
                    <a:pt x="17785" y="12942"/>
                  </a:cubicBezTo>
                  <a:cubicBezTo>
                    <a:pt x="17785" y="13186"/>
                    <a:pt x="17989" y="13390"/>
                    <a:pt x="18233" y="13390"/>
                  </a:cubicBezTo>
                  <a:cubicBezTo>
                    <a:pt x="18477" y="13390"/>
                    <a:pt x="18681" y="13186"/>
                    <a:pt x="18681" y="12942"/>
                  </a:cubicBezTo>
                  <a:cubicBezTo>
                    <a:pt x="18681" y="12698"/>
                    <a:pt x="18477" y="12494"/>
                    <a:pt x="18233" y="12494"/>
                  </a:cubicBezTo>
                  <a:close/>
                  <a:moveTo>
                    <a:pt x="19576" y="12494"/>
                  </a:moveTo>
                  <a:cubicBezTo>
                    <a:pt x="19332" y="12494"/>
                    <a:pt x="19128" y="12698"/>
                    <a:pt x="19128" y="12942"/>
                  </a:cubicBezTo>
                  <a:cubicBezTo>
                    <a:pt x="19128" y="13186"/>
                    <a:pt x="19332" y="13390"/>
                    <a:pt x="19576" y="13390"/>
                  </a:cubicBezTo>
                  <a:cubicBezTo>
                    <a:pt x="19820" y="13390"/>
                    <a:pt x="20024" y="13186"/>
                    <a:pt x="20024" y="12942"/>
                  </a:cubicBezTo>
                  <a:cubicBezTo>
                    <a:pt x="20024" y="12698"/>
                    <a:pt x="19820" y="12494"/>
                    <a:pt x="19576" y="12494"/>
                  </a:cubicBezTo>
                  <a:close/>
                  <a:moveTo>
                    <a:pt x="20919" y="12494"/>
                  </a:moveTo>
                  <a:cubicBezTo>
                    <a:pt x="20675" y="12494"/>
                    <a:pt x="20471" y="12698"/>
                    <a:pt x="20471" y="12942"/>
                  </a:cubicBezTo>
                  <a:cubicBezTo>
                    <a:pt x="20471" y="13186"/>
                    <a:pt x="20675" y="13390"/>
                    <a:pt x="20919" y="13390"/>
                  </a:cubicBezTo>
                  <a:cubicBezTo>
                    <a:pt x="21163" y="13390"/>
                    <a:pt x="21367" y="13186"/>
                    <a:pt x="21367" y="12942"/>
                  </a:cubicBezTo>
                  <a:cubicBezTo>
                    <a:pt x="21367" y="12698"/>
                    <a:pt x="21163" y="12494"/>
                    <a:pt x="20919" y="12494"/>
                  </a:cubicBezTo>
                  <a:close/>
                  <a:moveTo>
                    <a:pt x="367" y="12657"/>
                  </a:moveTo>
                  <a:cubicBezTo>
                    <a:pt x="163" y="12657"/>
                    <a:pt x="1" y="12820"/>
                    <a:pt x="1" y="13064"/>
                  </a:cubicBezTo>
                  <a:cubicBezTo>
                    <a:pt x="1" y="13268"/>
                    <a:pt x="163" y="13430"/>
                    <a:pt x="367" y="13430"/>
                  </a:cubicBezTo>
                  <a:lnTo>
                    <a:pt x="1954" y="13430"/>
                  </a:lnTo>
                  <a:cubicBezTo>
                    <a:pt x="2158" y="13430"/>
                    <a:pt x="2361" y="13268"/>
                    <a:pt x="2361" y="13064"/>
                  </a:cubicBezTo>
                  <a:cubicBezTo>
                    <a:pt x="2361" y="12820"/>
                    <a:pt x="2158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5" y="12657"/>
                    <a:pt x="8262" y="12820"/>
                    <a:pt x="8262" y="13064"/>
                  </a:cubicBezTo>
                  <a:cubicBezTo>
                    <a:pt x="8262" y="13268"/>
                    <a:pt x="8425" y="13430"/>
                    <a:pt x="8669" y="13430"/>
                  </a:cubicBezTo>
                  <a:lnTo>
                    <a:pt x="12780" y="13430"/>
                  </a:lnTo>
                  <a:cubicBezTo>
                    <a:pt x="12983" y="13430"/>
                    <a:pt x="13146" y="13268"/>
                    <a:pt x="13146" y="13064"/>
                  </a:cubicBezTo>
                  <a:cubicBezTo>
                    <a:pt x="13146" y="12820"/>
                    <a:pt x="12983" y="12657"/>
                    <a:pt x="12780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5"/>
            <p:cNvSpPr/>
            <p:nvPr/>
          </p:nvSpPr>
          <p:spPr>
            <a:xfrm>
              <a:off x="2692850" y="3672950"/>
              <a:ext cx="551450" cy="352075"/>
            </a:xfrm>
            <a:custGeom>
              <a:avLst/>
              <a:gdLst/>
              <a:ahLst/>
              <a:cxnLst/>
              <a:rect l="l" t="t" r="r" b="b"/>
              <a:pathLst>
                <a:path w="22058" h="14083" extrusionOk="0">
                  <a:moveTo>
                    <a:pt x="2279" y="733"/>
                  </a:moveTo>
                  <a:lnTo>
                    <a:pt x="2320" y="815"/>
                  </a:lnTo>
                  <a:lnTo>
                    <a:pt x="2279" y="855"/>
                  </a:lnTo>
                  <a:lnTo>
                    <a:pt x="692" y="855"/>
                  </a:lnTo>
                  <a:lnTo>
                    <a:pt x="651" y="815"/>
                  </a:lnTo>
                  <a:lnTo>
                    <a:pt x="692" y="733"/>
                  </a:lnTo>
                  <a:close/>
                  <a:moveTo>
                    <a:pt x="8180" y="733"/>
                  </a:moveTo>
                  <a:lnTo>
                    <a:pt x="8221" y="815"/>
                  </a:lnTo>
                  <a:lnTo>
                    <a:pt x="8180" y="855"/>
                  </a:lnTo>
                  <a:lnTo>
                    <a:pt x="4029" y="855"/>
                  </a:lnTo>
                  <a:lnTo>
                    <a:pt x="3988" y="815"/>
                  </a:lnTo>
                  <a:lnTo>
                    <a:pt x="4029" y="733"/>
                  </a:lnTo>
                  <a:close/>
                  <a:moveTo>
                    <a:pt x="9930" y="693"/>
                  </a:moveTo>
                  <a:cubicBezTo>
                    <a:pt x="9971" y="693"/>
                    <a:pt x="10012" y="733"/>
                    <a:pt x="10012" y="815"/>
                  </a:cubicBezTo>
                  <a:cubicBezTo>
                    <a:pt x="10012" y="855"/>
                    <a:pt x="9971" y="896"/>
                    <a:pt x="9930" y="896"/>
                  </a:cubicBezTo>
                  <a:lnTo>
                    <a:pt x="9808" y="815"/>
                  </a:lnTo>
                  <a:lnTo>
                    <a:pt x="9930" y="693"/>
                  </a:lnTo>
                  <a:close/>
                  <a:moveTo>
                    <a:pt x="11273" y="693"/>
                  </a:moveTo>
                  <a:cubicBezTo>
                    <a:pt x="11314" y="693"/>
                    <a:pt x="11355" y="733"/>
                    <a:pt x="11355" y="815"/>
                  </a:cubicBezTo>
                  <a:cubicBezTo>
                    <a:pt x="11355" y="855"/>
                    <a:pt x="11314" y="896"/>
                    <a:pt x="11273" y="896"/>
                  </a:cubicBezTo>
                  <a:lnTo>
                    <a:pt x="11151" y="815"/>
                  </a:lnTo>
                  <a:lnTo>
                    <a:pt x="11273" y="693"/>
                  </a:lnTo>
                  <a:close/>
                  <a:moveTo>
                    <a:pt x="12616" y="693"/>
                  </a:moveTo>
                  <a:cubicBezTo>
                    <a:pt x="12657" y="693"/>
                    <a:pt x="12738" y="733"/>
                    <a:pt x="12738" y="815"/>
                  </a:cubicBezTo>
                  <a:cubicBezTo>
                    <a:pt x="12738" y="855"/>
                    <a:pt x="12657" y="896"/>
                    <a:pt x="12616" y="896"/>
                  </a:cubicBezTo>
                  <a:lnTo>
                    <a:pt x="12494" y="815"/>
                  </a:lnTo>
                  <a:lnTo>
                    <a:pt x="12616" y="693"/>
                  </a:lnTo>
                  <a:close/>
                  <a:moveTo>
                    <a:pt x="13959" y="693"/>
                  </a:moveTo>
                  <a:lnTo>
                    <a:pt x="14081" y="815"/>
                  </a:lnTo>
                  <a:lnTo>
                    <a:pt x="13959" y="896"/>
                  </a:lnTo>
                  <a:cubicBezTo>
                    <a:pt x="13878" y="896"/>
                    <a:pt x="13837" y="855"/>
                    <a:pt x="13837" y="815"/>
                  </a:cubicBezTo>
                  <a:cubicBezTo>
                    <a:pt x="13837" y="733"/>
                    <a:pt x="13878" y="693"/>
                    <a:pt x="13959" y="693"/>
                  </a:cubicBezTo>
                  <a:close/>
                  <a:moveTo>
                    <a:pt x="15302" y="693"/>
                  </a:moveTo>
                  <a:lnTo>
                    <a:pt x="15424" y="815"/>
                  </a:lnTo>
                  <a:lnTo>
                    <a:pt x="15302" y="896"/>
                  </a:lnTo>
                  <a:cubicBezTo>
                    <a:pt x="15262" y="896"/>
                    <a:pt x="15180" y="855"/>
                    <a:pt x="15180" y="815"/>
                  </a:cubicBezTo>
                  <a:cubicBezTo>
                    <a:pt x="15180" y="733"/>
                    <a:pt x="15262" y="693"/>
                    <a:pt x="15302" y="693"/>
                  </a:cubicBezTo>
                  <a:close/>
                  <a:moveTo>
                    <a:pt x="16645" y="693"/>
                  </a:moveTo>
                  <a:lnTo>
                    <a:pt x="16767" y="815"/>
                  </a:lnTo>
                  <a:lnTo>
                    <a:pt x="16645" y="896"/>
                  </a:lnTo>
                  <a:cubicBezTo>
                    <a:pt x="16605" y="896"/>
                    <a:pt x="16523" y="855"/>
                    <a:pt x="16523" y="815"/>
                  </a:cubicBezTo>
                  <a:cubicBezTo>
                    <a:pt x="16523" y="733"/>
                    <a:pt x="16605" y="693"/>
                    <a:pt x="16645" y="693"/>
                  </a:cubicBezTo>
                  <a:close/>
                  <a:moveTo>
                    <a:pt x="692" y="82"/>
                  </a:moveTo>
                  <a:cubicBezTo>
                    <a:pt x="326" y="82"/>
                    <a:pt x="0" y="408"/>
                    <a:pt x="0" y="815"/>
                  </a:cubicBezTo>
                  <a:cubicBezTo>
                    <a:pt x="0" y="1181"/>
                    <a:pt x="326" y="1507"/>
                    <a:pt x="692" y="1507"/>
                  </a:cubicBezTo>
                  <a:lnTo>
                    <a:pt x="2279" y="1507"/>
                  </a:lnTo>
                  <a:cubicBezTo>
                    <a:pt x="2686" y="1507"/>
                    <a:pt x="3012" y="1181"/>
                    <a:pt x="3012" y="815"/>
                  </a:cubicBezTo>
                  <a:cubicBezTo>
                    <a:pt x="3012" y="408"/>
                    <a:pt x="2686" y="82"/>
                    <a:pt x="2279" y="82"/>
                  </a:cubicBezTo>
                  <a:close/>
                  <a:moveTo>
                    <a:pt x="4029" y="82"/>
                  </a:moveTo>
                  <a:cubicBezTo>
                    <a:pt x="3622" y="82"/>
                    <a:pt x="3297" y="408"/>
                    <a:pt x="3297" y="815"/>
                  </a:cubicBezTo>
                  <a:cubicBezTo>
                    <a:pt x="3297" y="1181"/>
                    <a:pt x="3622" y="1507"/>
                    <a:pt x="4029" y="1507"/>
                  </a:cubicBezTo>
                  <a:lnTo>
                    <a:pt x="8180" y="1507"/>
                  </a:lnTo>
                  <a:cubicBezTo>
                    <a:pt x="8547" y="1507"/>
                    <a:pt x="8872" y="1181"/>
                    <a:pt x="8872" y="815"/>
                  </a:cubicBezTo>
                  <a:cubicBezTo>
                    <a:pt x="8872" y="408"/>
                    <a:pt x="8547" y="82"/>
                    <a:pt x="8180" y="82"/>
                  </a:cubicBezTo>
                  <a:close/>
                  <a:moveTo>
                    <a:pt x="9930" y="1"/>
                  </a:moveTo>
                  <a:cubicBezTo>
                    <a:pt x="9483" y="1"/>
                    <a:pt x="9116" y="367"/>
                    <a:pt x="9116" y="815"/>
                  </a:cubicBezTo>
                  <a:cubicBezTo>
                    <a:pt x="9116" y="1222"/>
                    <a:pt x="9483" y="1588"/>
                    <a:pt x="9930" y="1588"/>
                  </a:cubicBezTo>
                  <a:cubicBezTo>
                    <a:pt x="10194" y="1588"/>
                    <a:pt x="10441" y="1434"/>
                    <a:pt x="10582" y="1214"/>
                  </a:cubicBezTo>
                  <a:lnTo>
                    <a:pt x="10582" y="1214"/>
                  </a:lnTo>
                  <a:cubicBezTo>
                    <a:pt x="10726" y="1434"/>
                    <a:pt x="10983" y="1588"/>
                    <a:pt x="11273" y="1588"/>
                  </a:cubicBezTo>
                  <a:cubicBezTo>
                    <a:pt x="11537" y="1588"/>
                    <a:pt x="11784" y="1434"/>
                    <a:pt x="11925" y="1214"/>
                  </a:cubicBezTo>
                  <a:lnTo>
                    <a:pt x="11925" y="1214"/>
                  </a:lnTo>
                  <a:cubicBezTo>
                    <a:pt x="12069" y="1434"/>
                    <a:pt x="12326" y="1588"/>
                    <a:pt x="12616" y="1588"/>
                  </a:cubicBezTo>
                  <a:cubicBezTo>
                    <a:pt x="12914" y="1588"/>
                    <a:pt x="13158" y="1426"/>
                    <a:pt x="13288" y="1197"/>
                  </a:cubicBezTo>
                  <a:lnTo>
                    <a:pt x="13288" y="1197"/>
                  </a:lnTo>
                  <a:cubicBezTo>
                    <a:pt x="13418" y="1426"/>
                    <a:pt x="13661" y="1588"/>
                    <a:pt x="13959" y="1588"/>
                  </a:cubicBezTo>
                  <a:cubicBezTo>
                    <a:pt x="14257" y="1588"/>
                    <a:pt x="14501" y="1426"/>
                    <a:pt x="14631" y="1197"/>
                  </a:cubicBezTo>
                  <a:lnTo>
                    <a:pt x="14631" y="1197"/>
                  </a:lnTo>
                  <a:cubicBezTo>
                    <a:pt x="14761" y="1426"/>
                    <a:pt x="15004" y="1588"/>
                    <a:pt x="15302" y="1588"/>
                  </a:cubicBezTo>
                  <a:cubicBezTo>
                    <a:pt x="15600" y="1588"/>
                    <a:pt x="15844" y="1426"/>
                    <a:pt x="15974" y="1197"/>
                  </a:cubicBezTo>
                  <a:lnTo>
                    <a:pt x="15974" y="1197"/>
                  </a:lnTo>
                  <a:cubicBezTo>
                    <a:pt x="16104" y="1426"/>
                    <a:pt x="16347" y="1588"/>
                    <a:pt x="16645" y="1588"/>
                  </a:cubicBezTo>
                  <a:cubicBezTo>
                    <a:pt x="17093" y="1588"/>
                    <a:pt x="17459" y="1222"/>
                    <a:pt x="17459" y="815"/>
                  </a:cubicBezTo>
                  <a:cubicBezTo>
                    <a:pt x="17459" y="367"/>
                    <a:pt x="17093" y="1"/>
                    <a:pt x="16645" y="1"/>
                  </a:cubicBezTo>
                  <a:cubicBezTo>
                    <a:pt x="16347" y="1"/>
                    <a:pt x="16104" y="163"/>
                    <a:pt x="15974" y="403"/>
                  </a:cubicBezTo>
                  <a:lnTo>
                    <a:pt x="15974" y="403"/>
                  </a:lnTo>
                  <a:cubicBezTo>
                    <a:pt x="15844" y="163"/>
                    <a:pt x="15600" y="1"/>
                    <a:pt x="15302" y="1"/>
                  </a:cubicBezTo>
                  <a:cubicBezTo>
                    <a:pt x="15004" y="1"/>
                    <a:pt x="14761" y="163"/>
                    <a:pt x="14631" y="403"/>
                  </a:cubicBezTo>
                  <a:lnTo>
                    <a:pt x="14631" y="403"/>
                  </a:lnTo>
                  <a:cubicBezTo>
                    <a:pt x="14501" y="163"/>
                    <a:pt x="14257" y="1"/>
                    <a:pt x="13959" y="1"/>
                  </a:cubicBezTo>
                  <a:cubicBezTo>
                    <a:pt x="13661" y="1"/>
                    <a:pt x="13418" y="163"/>
                    <a:pt x="13288" y="403"/>
                  </a:cubicBezTo>
                  <a:lnTo>
                    <a:pt x="13288" y="403"/>
                  </a:lnTo>
                  <a:cubicBezTo>
                    <a:pt x="13158" y="163"/>
                    <a:pt x="12914" y="1"/>
                    <a:pt x="12616" y="1"/>
                  </a:cubicBezTo>
                  <a:cubicBezTo>
                    <a:pt x="12326" y="1"/>
                    <a:pt x="12069" y="155"/>
                    <a:pt x="11925" y="386"/>
                  </a:cubicBezTo>
                  <a:lnTo>
                    <a:pt x="11925" y="386"/>
                  </a:lnTo>
                  <a:cubicBezTo>
                    <a:pt x="11784" y="155"/>
                    <a:pt x="11537" y="1"/>
                    <a:pt x="11273" y="1"/>
                  </a:cubicBezTo>
                  <a:cubicBezTo>
                    <a:pt x="10983" y="1"/>
                    <a:pt x="10726" y="155"/>
                    <a:pt x="10582" y="386"/>
                  </a:cubicBezTo>
                  <a:lnTo>
                    <a:pt x="10582" y="386"/>
                  </a:lnTo>
                  <a:cubicBezTo>
                    <a:pt x="10441" y="155"/>
                    <a:pt x="10194" y="1"/>
                    <a:pt x="9930" y="1"/>
                  </a:cubicBezTo>
                  <a:close/>
                  <a:moveTo>
                    <a:pt x="2279" y="2524"/>
                  </a:moveTo>
                  <a:lnTo>
                    <a:pt x="2320" y="2605"/>
                  </a:lnTo>
                  <a:lnTo>
                    <a:pt x="2279" y="2646"/>
                  </a:lnTo>
                  <a:lnTo>
                    <a:pt x="692" y="2646"/>
                  </a:lnTo>
                  <a:lnTo>
                    <a:pt x="651" y="2605"/>
                  </a:lnTo>
                  <a:lnTo>
                    <a:pt x="692" y="2524"/>
                  </a:lnTo>
                  <a:close/>
                  <a:moveTo>
                    <a:pt x="8180" y="2524"/>
                  </a:moveTo>
                  <a:lnTo>
                    <a:pt x="8221" y="2605"/>
                  </a:lnTo>
                  <a:lnTo>
                    <a:pt x="8180" y="2646"/>
                  </a:lnTo>
                  <a:lnTo>
                    <a:pt x="4029" y="2646"/>
                  </a:lnTo>
                  <a:lnTo>
                    <a:pt x="3988" y="2605"/>
                  </a:lnTo>
                  <a:lnTo>
                    <a:pt x="4029" y="2524"/>
                  </a:lnTo>
                  <a:close/>
                  <a:moveTo>
                    <a:pt x="692" y="1873"/>
                  </a:moveTo>
                  <a:cubicBezTo>
                    <a:pt x="326" y="1873"/>
                    <a:pt x="0" y="2198"/>
                    <a:pt x="0" y="2605"/>
                  </a:cubicBezTo>
                  <a:cubicBezTo>
                    <a:pt x="0" y="3012"/>
                    <a:pt x="326" y="3338"/>
                    <a:pt x="692" y="3338"/>
                  </a:cubicBezTo>
                  <a:lnTo>
                    <a:pt x="2279" y="3338"/>
                  </a:lnTo>
                  <a:cubicBezTo>
                    <a:pt x="2686" y="3297"/>
                    <a:pt x="3012" y="3012"/>
                    <a:pt x="3012" y="2605"/>
                  </a:cubicBezTo>
                  <a:cubicBezTo>
                    <a:pt x="3012" y="2198"/>
                    <a:pt x="2686" y="1873"/>
                    <a:pt x="2279" y="1873"/>
                  </a:cubicBezTo>
                  <a:close/>
                  <a:moveTo>
                    <a:pt x="4029" y="1873"/>
                  </a:moveTo>
                  <a:cubicBezTo>
                    <a:pt x="3622" y="1873"/>
                    <a:pt x="3297" y="2198"/>
                    <a:pt x="3297" y="2605"/>
                  </a:cubicBezTo>
                  <a:cubicBezTo>
                    <a:pt x="3297" y="3012"/>
                    <a:pt x="3622" y="3297"/>
                    <a:pt x="4029" y="3338"/>
                  </a:cubicBezTo>
                  <a:lnTo>
                    <a:pt x="8180" y="3338"/>
                  </a:lnTo>
                  <a:cubicBezTo>
                    <a:pt x="8547" y="3297"/>
                    <a:pt x="8872" y="3012"/>
                    <a:pt x="8872" y="2605"/>
                  </a:cubicBezTo>
                  <a:cubicBezTo>
                    <a:pt x="8872" y="2198"/>
                    <a:pt x="8547" y="1873"/>
                    <a:pt x="8180" y="1873"/>
                  </a:cubicBezTo>
                  <a:close/>
                  <a:moveTo>
                    <a:pt x="2279" y="4355"/>
                  </a:moveTo>
                  <a:lnTo>
                    <a:pt x="2320" y="4396"/>
                  </a:lnTo>
                  <a:lnTo>
                    <a:pt x="2279" y="4437"/>
                  </a:lnTo>
                  <a:lnTo>
                    <a:pt x="692" y="4437"/>
                  </a:lnTo>
                  <a:lnTo>
                    <a:pt x="651" y="4396"/>
                  </a:lnTo>
                  <a:lnTo>
                    <a:pt x="692" y="4355"/>
                  </a:lnTo>
                  <a:close/>
                  <a:moveTo>
                    <a:pt x="8180" y="4355"/>
                  </a:moveTo>
                  <a:lnTo>
                    <a:pt x="8221" y="4396"/>
                  </a:lnTo>
                  <a:lnTo>
                    <a:pt x="8180" y="4437"/>
                  </a:lnTo>
                  <a:lnTo>
                    <a:pt x="4029" y="4437"/>
                  </a:lnTo>
                  <a:lnTo>
                    <a:pt x="3988" y="4396"/>
                  </a:lnTo>
                  <a:lnTo>
                    <a:pt x="4029" y="4355"/>
                  </a:lnTo>
                  <a:close/>
                  <a:moveTo>
                    <a:pt x="9930" y="4274"/>
                  </a:moveTo>
                  <a:cubicBezTo>
                    <a:pt x="9971" y="4274"/>
                    <a:pt x="10012" y="4315"/>
                    <a:pt x="10012" y="4396"/>
                  </a:cubicBezTo>
                  <a:cubicBezTo>
                    <a:pt x="10012" y="4437"/>
                    <a:pt x="9971" y="4478"/>
                    <a:pt x="9930" y="4478"/>
                  </a:cubicBezTo>
                  <a:lnTo>
                    <a:pt x="9808" y="4396"/>
                  </a:lnTo>
                  <a:lnTo>
                    <a:pt x="9930" y="4274"/>
                  </a:lnTo>
                  <a:close/>
                  <a:moveTo>
                    <a:pt x="11273" y="4274"/>
                  </a:moveTo>
                  <a:cubicBezTo>
                    <a:pt x="11314" y="4274"/>
                    <a:pt x="11355" y="4315"/>
                    <a:pt x="11355" y="4396"/>
                  </a:cubicBezTo>
                  <a:cubicBezTo>
                    <a:pt x="11355" y="4437"/>
                    <a:pt x="11314" y="4478"/>
                    <a:pt x="11273" y="4478"/>
                  </a:cubicBezTo>
                  <a:lnTo>
                    <a:pt x="11151" y="4396"/>
                  </a:lnTo>
                  <a:lnTo>
                    <a:pt x="11273" y="4274"/>
                  </a:lnTo>
                  <a:close/>
                  <a:moveTo>
                    <a:pt x="12616" y="4274"/>
                  </a:moveTo>
                  <a:cubicBezTo>
                    <a:pt x="12657" y="4274"/>
                    <a:pt x="12738" y="4315"/>
                    <a:pt x="12738" y="4396"/>
                  </a:cubicBezTo>
                  <a:cubicBezTo>
                    <a:pt x="12738" y="4437"/>
                    <a:pt x="12657" y="4478"/>
                    <a:pt x="12616" y="4478"/>
                  </a:cubicBezTo>
                  <a:lnTo>
                    <a:pt x="12494" y="4396"/>
                  </a:lnTo>
                  <a:lnTo>
                    <a:pt x="12616" y="4274"/>
                  </a:lnTo>
                  <a:close/>
                  <a:moveTo>
                    <a:pt x="13959" y="4274"/>
                  </a:moveTo>
                  <a:lnTo>
                    <a:pt x="14081" y="4396"/>
                  </a:lnTo>
                  <a:lnTo>
                    <a:pt x="13959" y="4478"/>
                  </a:lnTo>
                  <a:cubicBezTo>
                    <a:pt x="13878" y="4478"/>
                    <a:pt x="13837" y="4437"/>
                    <a:pt x="13837" y="4396"/>
                  </a:cubicBezTo>
                  <a:cubicBezTo>
                    <a:pt x="13837" y="4315"/>
                    <a:pt x="13878" y="4274"/>
                    <a:pt x="13959" y="4274"/>
                  </a:cubicBezTo>
                  <a:close/>
                  <a:moveTo>
                    <a:pt x="15302" y="4274"/>
                  </a:moveTo>
                  <a:lnTo>
                    <a:pt x="15424" y="4396"/>
                  </a:lnTo>
                  <a:lnTo>
                    <a:pt x="15302" y="4478"/>
                  </a:lnTo>
                  <a:cubicBezTo>
                    <a:pt x="15262" y="4478"/>
                    <a:pt x="15180" y="4437"/>
                    <a:pt x="15180" y="4396"/>
                  </a:cubicBezTo>
                  <a:cubicBezTo>
                    <a:pt x="15180" y="4315"/>
                    <a:pt x="15262" y="4274"/>
                    <a:pt x="15302" y="4274"/>
                  </a:cubicBezTo>
                  <a:close/>
                  <a:moveTo>
                    <a:pt x="16645" y="4274"/>
                  </a:moveTo>
                  <a:lnTo>
                    <a:pt x="16767" y="4396"/>
                  </a:lnTo>
                  <a:lnTo>
                    <a:pt x="16645" y="4478"/>
                  </a:lnTo>
                  <a:cubicBezTo>
                    <a:pt x="16605" y="4478"/>
                    <a:pt x="16523" y="4437"/>
                    <a:pt x="16523" y="4396"/>
                  </a:cubicBezTo>
                  <a:cubicBezTo>
                    <a:pt x="16523" y="4315"/>
                    <a:pt x="16605" y="4274"/>
                    <a:pt x="16645" y="4274"/>
                  </a:cubicBezTo>
                  <a:close/>
                  <a:moveTo>
                    <a:pt x="692" y="3664"/>
                  </a:moveTo>
                  <a:cubicBezTo>
                    <a:pt x="326" y="3664"/>
                    <a:pt x="0" y="3989"/>
                    <a:pt x="0" y="4396"/>
                  </a:cubicBezTo>
                  <a:cubicBezTo>
                    <a:pt x="0" y="4803"/>
                    <a:pt x="326" y="5129"/>
                    <a:pt x="692" y="5129"/>
                  </a:cubicBezTo>
                  <a:lnTo>
                    <a:pt x="2279" y="5129"/>
                  </a:lnTo>
                  <a:cubicBezTo>
                    <a:pt x="2686" y="5129"/>
                    <a:pt x="3012" y="4803"/>
                    <a:pt x="3012" y="4396"/>
                  </a:cubicBezTo>
                  <a:cubicBezTo>
                    <a:pt x="3012" y="3989"/>
                    <a:pt x="2686" y="3664"/>
                    <a:pt x="2279" y="3664"/>
                  </a:cubicBezTo>
                  <a:close/>
                  <a:moveTo>
                    <a:pt x="4029" y="3664"/>
                  </a:moveTo>
                  <a:cubicBezTo>
                    <a:pt x="3622" y="3664"/>
                    <a:pt x="3297" y="3989"/>
                    <a:pt x="3297" y="4396"/>
                  </a:cubicBezTo>
                  <a:cubicBezTo>
                    <a:pt x="3297" y="4803"/>
                    <a:pt x="3622" y="5129"/>
                    <a:pt x="4029" y="5129"/>
                  </a:cubicBezTo>
                  <a:lnTo>
                    <a:pt x="8180" y="5129"/>
                  </a:lnTo>
                  <a:cubicBezTo>
                    <a:pt x="8547" y="5129"/>
                    <a:pt x="8872" y="4803"/>
                    <a:pt x="8872" y="4396"/>
                  </a:cubicBezTo>
                  <a:cubicBezTo>
                    <a:pt x="8872" y="3989"/>
                    <a:pt x="8547" y="3664"/>
                    <a:pt x="8180" y="3664"/>
                  </a:cubicBezTo>
                  <a:close/>
                  <a:moveTo>
                    <a:pt x="9930" y="3582"/>
                  </a:moveTo>
                  <a:cubicBezTo>
                    <a:pt x="9483" y="3582"/>
                    <a:pt x="9116" y="3948"/>
                    <a:pt x="9116" y="4396"/>
                  </a:cubicBezTo>
                  <a:cubicBezTo>
                    <a:pt x="9116" y="4844"/>
                    <a:pt x="9483" y="5169"/>
                    <a:pt x="9930" y="5169"/>
                  </a:cubicBezTo>
                  <a:cubicBezTo>
                    <a:pt x="10191" y="5169"/>
                    <a:pt x="10435" y="5019"/>
                    <a:pt x="10576" y="4804"/>
                  </a:cubicBezTo>
                  <a:lnTo>
                    <a:pt x="10576" y="4804"/>
                  </a:lnTo>
                  <a:cubicBezTo>
                    <a:pt x="10719" y="5028"/>
                    <a:pt x="10979" y="5169"/>
                    <a:pt x="11273" y="5169"/>
                  </a:cubicBezTo>
                  <a:cubicBezTo>
                    <a:pt x="11534" y="5169"/>
                    <a:pt x="11778" y="5019"/>
                    <a:pt x="11919" y="4804"/>
                  </a:cubicBezTo>
                  <a:lnTo>
                    <a:pt x="11919" y="4804"/>
                  </a:lnTo>
                  <a:cubicBezTo>
                    <a:pt x="12062" y="5028"/>
                    <a:pt x="12322" y="5169"/>
                    <a:pt x="12616" y="5169"/>
                  </a:cubicBezTo>
                  <a:cubicBezTo>
                    <a:pt x="12910" y="5169"/>
                    <a:pt x="13152" y="5011"/>
                    <a:pt x="13283" y="4788"/>
                  </a:cubicBezTo>
                  <a:lnTo>
                    <a:pt x="13283" y="4788"/>
                  </a:lnTo>
                  <a:cubicBezTo>
                    <a:pt x="13411" y="5021"/>
                    <a:pt x="13657" y="5169"/>
                    <a:pt x="13959" y="5169"/>
                  </a:cubicBezTo>
                  <a:cubicBezTo>
                    <a:pt x="14261" y="5169"/>
                    <a:pt x="14507" y="5021"/>
                    <a:pt x="14636" y="4788"/>
                  </a:cubicBezTo>
                  <a:lnTo>
                    <a:pt x="14636" y="4788"/>
                  </a:lnTo>
                  <a:cubicBezTo>
                    <a:pt x="14767" y="5011"/>
                    <a:pt x="15008" y="5169"/>
                    <a:pt x="15302" y="5169"/>
                  </a:cubicBezTo>
                  <a:cubicBezTo>
                    <a:pt x="15604" y="5169"/>
                    <a:pt x="15850" y="5021"/>
                    <a:pt x="15979" y="4788"/>
                  </a:cubicBezTo>
                  <a:lnTo>
                    <a:pt x="15979" y="4788"/>
                  </a:lnTo>
                  <a:cubicBezTo>
                    <a:pt x="16110" y="5011"/>
                    <a:pt x="16351" y="5169"/>
                    <a:pt x="16645" y="5169"/>
                  </a:cubicBezTo>
                  <a:cubicBezTo>
                    <a:pt x="17093" y="5169"/>
                    <a:pt x="17459" y="4844"/>
                    <a:pt x="17459" y="4396"/>
                  </a:cubicBezTo>
                  <a:cubicBezTo>
                    <a:pt x="17459" y="3948"/>
                    <a:pt x="17093" y="3582"/>
                    <a:pt x="16645" y="3582"/>
                  </a:cubicBezTo>
                  <a:cubicBezTo>
                    <a:pt x="16347" y="3582"/>
                    <a:pt x="16104" y="3744"/>
                    <a:pt x="15974" y="3985"/>
                  </a:cubicBezTo>
                  <a:lnTo>
                    <a:pt x="15974" y="3985"/>
                  </a:lnTo>
                  <a:cubicBezTo>
                    <a:pt x="15844" y="3744"/>
                    <a:pt x="15600" y="3582"/>
                    <a:pt x="15302" y="3582"/>
                  </a:cubicBezTo>
                  <a:cubicBezTo>
                    <a:pt x="15004" y="3582"/>
                    <a:pt x="14761" y="3744"/>
                    <a:pt x="14631" y="3985"/>
                  </a:cubicBezTo>
                  <a:lnTo>
                    <a:pt x="14631" y="3985"/>
                  </a:lnTo>
                  <a:cubicBezTo>
                    <a:pt x="14501" y="3744"/>
                    <a:pt x="14257" y="3582"/>
                    <a:pt x="13959" y="3582"/>
                  </a:cubicBezTo>
                  <a:cubicBezTo>
                    <a:pt x="13661" y="3582"/>
                    <a:pt x="13418" y="3744"/>
                    <a:pt x="13288" y="3985"/>
                  </a:cubicBezTo>
                  <a:lnTo>
                    <a:pt x="13288" y="3985"/>
                  </a:lnTo>
                  <a:cubicBezTo>
                    <a:pt x="13158" y="3744"/>
                    <a:pt x="12914" y="3582"/>
                    <a:pt x="12616" y="3582"/>
                  </a:cubicBezTo>
                  <a:cubicBezTo>
                    <a:pt x="12326" y="3582"/>
                    <a:pt x="12069" y="3737"/>
                    <a:pt x="11925" y="3967"/>
                  </a:cubicBezTo>
                  <a:lnTo>
                    <a:pt x="11925" y="3967"/>
                  </a:lnTo>
                  <a:cubicBezTo>
                    <a:pt x="11784" y="3737"/>
                    <a:pt x="11537" y="3582"/>
                    <a:pt x="11273" y="3582"/>
                  </a:cubicBezTo>
                  <a:cubicBezTo>
                    <a:pt x="10983" y="3582"/>
                    <a:pt x="10726" y="3737"/>
                    <a:pt x="10582" y="3967"/>
                  </a:cubicBezTo>
                  <a:lnTo>
                    <a:pt x="10582" y="3967"/>
                  </a:lnTo>
                  <a:cubicBezTo>
                    <a:pt x="10441" y="3737"/>
                    <a:pt x="10194" y="3582"/>
                    <a:pt x="9930" y="3582"/>
                  </a:cubicBezTo>
                  <a:close/>
                  <a:moveTo>
                    <a:pt x="2279" y="6146"/>
                  </a:moveTo>
                  <a:lnTo>
                    <a:pt x="2320" y="6187"/>
                  </a:lnTo>
                  <a:lnTo>
                    <a:pt x="2279" y="6228"/>
                  </a:lnTo>
                  <a:lnTo>
                    <a:pt x="692" y="6228"/>
                  </a:lnTo>
                  <a:lnTo>
                    <a:pt x="651" y="6187"/>
                  </a:lnTo>
                  <a:lnTo>
                    <a:pt x="692" y="6146"/>
                  </a:lnTo>
                  <a:close/>
                  <a:moveTo>
                    <a:pt x="8180" y="6146"/>
                  </a:moveTo>
                  <a:lnTo>
                    <a:pt x="8221" y="6187"/>
                  </a:lnTo>
                  <a:lnTo>
                    <a:pt x="8180" y="6228"/>
                  </a:lnTo>
                  <a:lnTo>
                    <a:pt x="4029" y="6228"/>
                  </a:lnTo>
                  <a:lnTo>
                    <a:pt x="3988" y="6187"/>
                  </a:lnTo>
                  <a:lnTo>
                    <a:pt x="4029" y="6146"/>
                  </a:lnTo>
                  <a:close/>
                  <a:moveTo>
                    <a:pt x="692" y="5454"/>
                  </a:moveTo>
                  <a:cubicBezTo>
                    <a:pt x="326" y="5454"/>
                    <a:pt x="0" y="5780"/>
                    <a:pt x="0" y="6187"/>
                  </a:cubicBezTo>
                  <a:cubicBezTo>
                    <a:pt x="0" y="6594"/>
                    <a:pt x="326" y="6919"/>
                    <a:pt x="692" y="6919"/>
                  </a:cubicBezTo>
                  <a:lnTo>
                    <a:pt x="2279" y="6919"/>
                  </a:lnTo>
                  <a:cubicBezTo>
                    <a:pt x="2686" y="6919"/>
                    <a:pt x="3012" y="6594"/>
                    <a:pt x="3012" y="6187"/>
                  </a:cubicBezTo>
                  <a:cubicBezTo>
                    <a:pt x="3012" y="5780"/>
                    <a:pt x="2686" y="5454"/>
                    <a:pt x="2279" y="5454"/>
                  </a:cubicBezTo>
                  <a:close/>
                  <a:moveTo>
                    <a:pt x="4029" y="5454"/>
                  </a:moveTo>
                  <a:cubicBezTo>
                    <a:pt x="3622" y="5454"/>
                    <a:pt x="3297" y="5780"/>
                    <a:pt x="3297" y="6187"/>
                  </a:cubicBezTo>
                  <a:cubicBezTo>
                    <a:pt x="3297" y="6594"/>
                    <a:pt x="3622" y="6919"/>
                    <a:pt x="4029" y="6919"/>
                  </a:cubicBezTo>
                  <a:lnTo>
                    <a:pt x="8180" y="6919"/>
                  </a:lnTo>
                  <a:cubicBezTo>
                    <a:pt x="8547" y="6919"/>
                    <a:pt x="8872" y="6594"/>
                    <a:pt x="8872" y="6187"/>
                  </a:cubicBezTo>
                  <a:cubicBezTo>
                    <a:pt x="8872" y="5780"/>
                    <a:pt x="8547" y="5454"/>
                    <a:pt x="8180" y="5454"/>
                  </a:cubicBezTo>
                  <a:close/>
                  <a:moveTo>
                    <a:pt x="2279" y="7937"/>
                  </a:moveTo>
                  <a:lnTo>
                    <a:pt x="2320" y="7977"/>
                  </a:lnTo>
                  <a:lnTo>
                    <a:pt x="2279" y="8018"/>
                  </a:lnTo>
                  <a:lnTo>
                    <a:pt x="692" y="8018"/>
                  </a:lnTo>
                  <a:lnTo>
                    <a:pt x="651" y="7977"/>
                  </a:lnTo>
                  <a:lnTo>
                    <a:pt x="692" y="7937"/>
                  </a:lnTo>
                  <a:close/>
                  <a:moveTo>
                    <a:pt x="8180" y="7937"/>
                  </a:moveTo>
                  <a:lnTo>
                    <a:pt x="8221" y="7977"/>
                  </a:lnTo>
                  <a:lnTo>
                    <a:pt x="8180" y="8018"/>
                  </a:lnTo>
                  <a:lnTo>
                    <a:pt x="4029" y="8018"/>
                  </a:lnTo>
                  <a:lnTo>
                    <a:pt x="3988" y="7977"/>
                  </a:lnTo>
                  <a:lnTo>
                    <a:pt x="4029" y="7937"/>
                  </a:lnTo>
                  <a:close/>
                  <a:moveTo>
                    <a:pt x="692" y="7245"/>
                  </a:moveTo>
                  <a:cubicBezTo>
                    <a:pt x="326" y="7245"/>
                    <a:pt x="0" y="7571"/>
                    <a:pt x="0" y="7977"/>
                  </a:cubicBezTo>
                  <a:cubicBezTo>
                    <a:pt x="0" y="8384"/>
                    <a:pt x="326" y="8710"/>
                    <a:pt x="692" y="8710"/>
                  </a:cubicBezTo>
                  <a:lnTo>
                    <a:pt x="2279" y="8710"/>
                  </a:lnTo>
                  <a:cubicBezTo>
                    <a:pt x="2686" y="8710"/>
                    <a:pt x="3012" y="8384"/>
                    <a:pt x="3012" y="7977"/>
                  </a:cubicBezTo>
                  <a:cubicBezTo>
                    <a:pt x="3012" y="7571"/>
                    <a:pt x="2686" y="7245"/>
                    <a:pt x="2279" y="7245"/>
                  </a:cubicBezTo>
                  <a:close/>
                  <a:moveTo>
                    <a:pt x="4029" y="7245"/>
                  </a:moveTo>
                  <a:cubicBezTo>
                    <a:pt x="3622" y="7245"/>
                    <a:pt x="3297" y="7571"/>
                    <a:pt x="3297" y="7977"/>
                  </a:cubicBezTo>
                  <a:cubicBezTo>
                    <a:pt x="3297" y="8384"/>
                    <a:pt x="3622" y="8710"/>
                    <a:pt x="4029" y="8710"/>
                  </a:cubicBezTo>
                  <a:lnTo>
                    <a:pt x="8180" y="8710"/>
                  </a:lnTo>
                  <a:cubicBezTo>
                    <a:pt x="8547" y="8710"/>
                    <a:pt x="8872" y="8384"/>
                    <a:pt x="8872" y="7977"/>
                  </a:cubicBezTo>
                  <a:cubicBezTo>
                    <a:pt x="8872" y="7571"/>
                    <a:pt x="8547" y="7245"/>
                    <a:pt x="8180" y="7245"/>
                  </a:cubicBezTo>
                  <a:close/>
                  <a:moveTo>
                    <a:pt x="14529" y="9443"/>
                  </a:moveTo>
                  <a:cubicBezTo>
                    <a:pt x="14570" y="9443"/>
                    <a:pt x="14610" y="9483"/>
                    <a:pt x="14610" y="9565"/>
                  </a:cubicBezTo>
                  <a:cubicBezTo>
                    <a:pt x="14610" y="9605"/>
                    <a:pt x="14570" y="9646"/>
                    <a:pt x="14529" y="9646"/>
                  </a:cubicBezTo>
                  <a:lnTo>
                    <a:pt x="14407" y="9565"/>
                  </a:lnTo>
                  <a:lnTo>
                    <a:pt x="14529" y="9443"/>
                  </a:lnTo>
                  <a:close/>
                  <a:moveTo>
                    <a:pt x="15872" y="9443"/>
                  </a:moveTo>
                  <a:cubicBezTo>
                    <a:pt x="15913" y="9443"/>
                    <a:pt x="15994" y="9483"/>
                    <a:pt x="15994" y="9565"/>
                  </a:cubicBezTo>
                  <a:cubicBezTo>
                    <a:pt x="15994" y="9605"/>
                    <a:pt x="15913" y="9646"/>
                    <a:pt x="15872" y="9646"/>
                  </a:cubicBezTo>
                  <a:lnTo>
                    <a:pt x="15750" y="9565"/>
                  </a:lnTo>
                  <a:lnTo>
                    <a:pt x="15872" y="9443"/>
                  </a:lnTo>
                  <a:close/>
                  <a:moveTo>
                    <a:pt x="17215" y="9443"/>
                  </a:moveTo>
                  <a:cubicBezTo>
                    <a:pt x="17256" y="9443"/>
                    <a:pt x="17337" y="9483"/>
                    <a:pt x="17337" y="9565"/>
                  </a:cubicBezTo>
                  <a:cubicBezTo>
                    <a:pt x="17337" y="9605"/>
                    <a:pt x="17256" y="9646"/>
                    <a:pt x="17215" y="9646"/>
                  </a:cubicBezTo>
                  <a:lnTo>
                    <a:pt x="17093" y="9565"/>
                  </a:lnTo>
                  <a:lnTo>
                    <a:pt x="17215" y="9443"/>
                  </a:lnTo>
                  <a:close/>
                  <a:moveTo>
                    <a:pt x="18558" y="9443"/>
                  </a:moveTo>
                  <a:cubicBezTo>
                    <a:pt x="18639" y="9443"/>
                    <a:pt x="18680" y="9483"/>
                    <a:pt x="18680" y="9565"/>
                  </a:cubicBezTo>
                  <a:cubicBezTo>
                    <a:pt x="18680" y="9605"/>
                    <a:pt x="18639" y="9646"/>
                    <a:pt x="18558" y="9646"/>
                  </a:cubicBezTo>
                  <a:lnTo>
                    <a:pt x="18436" y="9565"/>
                  </a:lnTo>
                  <a:lnTo>
                    <a:pt x="18558" y="9443"/>
                  </a:lnTo>
                  <a:close/>
                  <a:moveTo>
                    <a:pt x="19901" y="9443"/>
                  </a:moveTo>
                  <a:lnTo>
                    <a:pt x="20023" y="9565"/>
                  </a:lnTo>
                  <a:lnTo>
                    <a:pt x="19901" y="9646"/>
                  </a:lnTo>
                  <a:cubicBezTo>
                    <a:pt x="19860" y="9646"/>
                    <a:pt x="19779" y="9605"/>
                    <a:pt x="19779" y="9565"/>
                  </a:cubicBezTo>
                  <a:cubicBezTo>
                    <a:pt x="19779" y="9483"/>
                    <a:pt x="19860" y="9443"/>
                    <a:pt x="19901" y="9443"/>
                  </a:cubicBezTo>
                  <a:close/>
                  <a:moveTo>
                    <a:pt x="21244" y="9443"/>
                  </a:moveTo>
                  <a:lnTo>
                    <a:pt x="21366" y="9565"/>
                  </a:lnTo>
                  <a:lnTo>
                    <a:pt x="21244" y="9646"/>
                  </a:lnTo>
                  <a:cubicBezTo>
                    <a:pt x="21203" y="9646"/>
                    <a:pt x="21163" y="9605"/>
                    <a:pt x="21163" y="9565"/>
                  </a:cubicBezTo>
                  <a:cubicBezTo>
                    <a:pt x="21163" y="9483"/>
                    <a:pt x="21203" y="9443"/>
                    <a:pt x="21244" y="9443"/>
                  </a:cubicBezTo>
                  <a:close/>
                  <a:moveTo>
                    <a:pt x="2279" y="9727"/>
                  </a:moveTo>
                  <a:lnTo>
                    <a:pt x="2320" y="9768"/>
                  </a:lnTo>
                  <a:lnTo>
                    <a:pt x="2279" y="9809"/>
                  </a:lnTo>
                  <a:lnTo>
                    <a:pt x="692" y="9809"/>
                  </a:lnTo>
                  <a:lnTo>
                    <a:pt x="651" y="9768"/>
                  </a:lnTo>
                  <a:lnTo>
                    <a:pt x="692" y="9727"/>
                  </a:lnTo>
                  <a:close/>
                  <a:moveTo>
                    <a:pt x="13105" y="9727"/>
                  </a:moveTo>
                  <a:lnTo>
                    <a:pt x="13145" y="9768"/>
                  </a:lnTo>
                  <a:lnTo>
                    <a:pt x="13105" y="9809"/>
                  </a:lnTo>
                  <a:lnTo>
                    <a:pt x="8994" y="9809"/>
                  </a:lnTo>
                  <a:lnTo>
                    <a:pt x="8913" y="9768"/>
                  </a:lnTo>
                  <a:lnTo>
                    <a:pt x="8994" y="9727"/>
                  </a:lnTo>
                  <a:close/>
                  <a:moveTo>
                    <a:pt x="692" y="9036"/>
                  </a:moveTo>
                  <a:cubicBezTo>
                    <a:pt x="326" y="9036"/>
                    <a:pt x="0" y="9361"/>
                    <a:pt x="0" y="9768"/>
                  </a:cubicBezTo>
                  <a:cubicBezTo>
                    <a:pt x="0" y="10175"/>
                    <a:pt x="326" y="10501"/>
                    <a:pt x="692" y="10501"/>
                  </a:cubicBezTo>
                  <a:lnTo>
                    <a:pt x="2279" y="10501"/>
                  </a:lnTo>
                  <a:cubicBezTo>
                    <a:pt x="2686" y="10501"/>
                    <a:pt x="3012" y="10175"/>
                    <a:pt x="3012" y="9768"/>
                  </a:cubicBezTo>
                  <a:cubicBezTo>
                    <a:pt x="3012" y="9361"/>
                    <a:pt x="2686" y="9036"/>
                    <a:pt x="2279" y="9036"/>
                  </a:cubicBezTo>
                  <a:close/>
                  <a:moveTo>
                    <a:pt x="14529" y="8751"/>
                  </a:moveTo>
                  <a:cubicBezTo>
                    <a:pt x="14141" y="8751"/>
                    <a:pt x="13814" y="9026"/>
                    <a:pt x="13734" y="9391"/>
                  </a:cubicBezTo>
                  <a:lnTo>
                    <a:pt x="13734" y="9391"/>
                  </a:lnTo>
                  <a:cubicBezTo>
                    <a:pt x="13606" y="9177"/>
                    <a:pt x="13373" y="9036"/>
                    <a:pt x="13105" y="9036"/>
                  </a:cubicBezTo>
                  <a:lnTo>
                    <a:pt x="8994" y="9036"/>
                  </a:lnTo>
                  <a:cubicBezTo>
                    <a:pt x="8587" y="9036"/>
                    <a:pt x="8262" y="9361"/>
                    <a:pt x="8262" y="9768"/>
                  </a:cubicBezTo>
                  <a:cubicBezTo>
                    <a:pt x="8262" y="10175"/>
                    <a:pt x="8587" y="10501"/>
                    <a:pt x="8994" y="10501"/>
                  </a:cubicBezTo>
                  <a:lnTo>
                    <a:pt x="13105" y="10501"/>
                  </a:lnTo>
                  <a:cubicBezTo>
                    <a:pt x="13455" y="10501"/>
                    <a:pt x="13745" y="10260"/>
                    <a:pt x="13819" y="9933"/>
                  </a:cubicBezTo>
                  <a:lnTo>
                    <a:pt x="13819" y="9933"/>
                  </a:lnTo>
                  <a:cubicBezTo>
                    <a:pt x="13958" y="10169"/>
                    <a:pt x="14225" y="10338"/>
                    <a:pt x="14529" y="10338"/>
                  </a:cubicBezTo>
                  <a:cubicBezTo>
                    <a:pt x="14793" y="10338"/>
                    <a:pt x="15040" y="10184"/>
                    <a:pt x="15181" y="9964"/>
                  </a:cubicBezTo>
                  <a:lnTo>
                    <a:pt x="15181" y="9964"/>
                  </a:lnTo>
                  <a:cubicBezTo>
                    <a:pt x="15325" y="10184"/>
                    <a:pt x="15581" y="10338"/>
                    <a:pt x="15872" y="10338"/>
                  </a:cubicBezTo>
                  <a:cubicBezTo>
                    <a:pt x="16170" y="10338"/>
                    <a:pt x="16414" y="10176"/>
                    <a:pt x="16543" y="9947"/>
                  </a:cubicBezTo>
                  <a:lnTo>
                    <a:pt x="16543" y="9947"/>
                  </a:lnTo>
                  <a:cubicBezTo>
                    <a:pt x="16673" y="10176"/>
                    <a:pt x="16917" y="10338"/>
                    <a:pt x="17215" y="10338"/>
                  </a:cubicBezTo>
                  <a:cubicBezTo>
                    <a:pt x="17513" y="10338"/>
                    <a:pt x="17757" y="10176"/>
                    <a:pt x="17886" y="9947"/>
                  </a:cubicBezTo>
                  <a:lnTo>
                    <a:pt x="17886" y="9947"/>
                  </a:lnTo>
                  <a:cubicBezTo>
                    <a:pt x="18016" y="10176"/>
                    <a:pt x="18260" y="10338"/>
                    <a:pt x="18558" y="10338"/>
                  </a:cubicBezTo>
                  <a:cubicBezTo>
                    <a:pt x="18856" y="10338"/>
                    <a:pt x="19100" y="10176"/>
                    <a:pt x="19229" y="9947"/>
                  </a:cubicBezTo>
                  <a:lnTo>
                    <a:pt x="19229" y="9947"/>
                  </a:lnTo>
                  <a:cubicBezTo>
                    <a:pt x="19359" y="10176"/>
                    <a:pt x="19603" y="10338"/>
                    <a:pt x="19901" y="10338"/>
                  </a:cubicBezTo>
                  <a:cubicBezTo>
                    <a:pt x="20192" y="10338"/>
                    <a:pt x="20448" y="10184"/>
                    <a:pt x="20592" y="9964"/>
                  </a:cubicBezTo>
                  <a:lnTo>
                    <a:pt x="20592" y="9964"/>
                  </a:lnTo>
                  <a:cubicBezTo>
                    <a:pt x="20733" y="10184"/>
                    <a:pt x="20980" y="10338"/>
                    <a:pt x="21244" y="10338"/>
                  </a:cubicBezTo>
                  <a:cubicBezTo>
                    <a:pt x="21692" y="10338"/>
                    <a:pt x="22058" y="9972"/>
                    <a:pt x="22058" y="9565"/>
                  </a:cubicBezTo>
                  <a:cubicBezTo>
                    <a:pt x="22058" y="9117"/>
                    <a:pt x="21692" y="8751"/>
                    <a:pt x="21244" y="8751"/>
                  </a:cubicBezTo>
                  <a:cubicBezTo>
                    <a:pt x="20980" y="8751"/>
                    <a:pt x="20733" y="8905"/>
                    <a:pt x="20592" y="9136"/>
                  </a:cubicBezTo>
                  <a:lnTo>
                    <a:pt x="20592" y="9136"/>
                  </a:lnTo>
                  <a:cubicBezTo>
                    <a:pt x="20448" y="8905"/>
                    <a:pt x="20192" y="8751"/>
                    <a:pt x="19901" y="8751"/>
                  </a:cubicBezTo>
                  <a:cubicBezTo>
                    <a:pt x="19603" y="8751"/>
                    <a:pt x="19359" y="8913"/>
                    <a:pt x="19229" y="9153"/>
                  </a:cubicBezTo>
                  <a:lnTo>
                    <a:pt x="19229" y="9153"/>
                  </a:lnTo>
                  <a:cubicBezTo>
                    <a:pt x="19100" y="8913"/>
                    <a:pt x="18856" y="8751"/>
                    <a:pt x="18558" y="8751"/>
                  </a:cubicBezTo>
                  <a:cubicBezTo>
                    <a:pt x="18260" y="8751"/>
                    <a:pt x="18016" y="8913"/>
                    <a:pt x="17886" y="9153"/>
                  </a:cubicBezTo>
                  <a:lnTo>
                    <a:pt x="17886" y="9153"/>
                  </a:lnTo>
                  <a:cubicBezTo>
                    <a:pt x="17757" y="8913"/>
                    <a:pt x="17513" y="8751"/>
                    <a:pt x="17215" y="8751"/>
                  </a:cubicBezTo>
                  <a:cubicBezTo>
                    <a:pt x="16917" y="8751"/>
                    <a:pt x="16673" y="8913"/>
                    <a:pt x="16543" y="9153"/>
                  </a:cubicBezTo>
                  <a:lnTo>
                    <a:pt x="16543" y="9153"/>
                  </a:lnTo>
                  <a:cubicBezTo>
                    <a:pt x="16414" y="8913"/>
                    <a:pt x="16170" y="8751"/>
                    <a:pt x="15872" y="8751"/>
                  </a:cubicBezTo>
                  <a:cubicBezTo>
                    <a:pt x="15581" y="8751"/>
                    <a:pt x="15325" y="8905"/>
                    <a:pt x="15181" y="9136"/>
                  </a:cubicBezTo>
                  <a:lnTo>
                    <a:pt x="15181" y="9136"/>
                  </a:lnTo>
                  <a:cubicBezTo>
                    <a:pt x="15040" y="8905"/>
                    <a:pt x="14793" y="8751"/>
                    <a:pt x="14529" y="8751"/>
                  </a:cubicBezTo>
                  <a:close/>
                  <a:moveTo>
                    <a:pt x="2279" y="11518"/>
                  </a:moveTo>
                  <a:lnTo>
                    <a:pt x="2320" y="11559"/>
                  </a:lnTo>
                  <a:lnTo>
                    <a:pt x="2279" y="11640"/>
                  </a:lnTo>
                  <a:lnTo>
                    <a:pt x="692" y="11640"/>
                  </a:lnTo>
                  <a:lnTo>
                    <a:pt x="651" y="11559"/>
                  </a:lnTo>
                  <a:lnTo>
                    <a:pt x="692" y="11518"/>
                  </a:lnTo>
                  <a:close/>
                  <a:moveTo>
                    <a:pt x="13105" y="11518"/>
                  </a:moveTo>
                  <a:lnTo>
                    <a:pt x="13145" y="11559"/>
                  </a:lnTo>
                  <a:lnTo>
                    <a:pt x="13105" y="11640"/>
                  </a:lnTo>
                  <a:lnTo>
                    <a:pt x="8994" y="11640"/>
                  </a:lnTo>
                  <a:lnTo>
                    <a:pt x="8913" y="11559"/>
                  </a:lnTo>
                  <a:lnTo>
                    <a:pt x="8994" y="11518"/>
                  </a:lnTo>
                  <a:close/>
                  <a:moveTo>
                    <a:pt x="692" y="10867"/>
                  </a:moveTo>
                  <a:cubicBezTo>
                    <a:pt x="326" y="10867"/>
                    <a:pt x="0" y="11193"/>
                    <a:pt x="0" y="11559"/>
                  </a:cubicBezTo>
                  <a:cubicBezTo>
                    <a:pt x="0" y="11966"/>
                    <a:pt x="326" y="12291"/>
                    <a:pt x="692" y="12291"/>
                  </a:cubicBezTo>
                  <a:lnTo>
                    <a:pt x="2279" y="12291"/>
                  </a:lnTo>
                  <a:cubicBezTo>
                    <a:pt x="2686" y="12291"/>
                    <a:pt x="3012" y="11966"/>
                    <a:pt x="3012" y="11559"/>
                  </a:cubicBezTo>
                  <a:cubicBezTo>
                    <a:pt x="3012" y="11193"/>
                    <a:pt x="2686" y="10867"/>
                    <a:pt x="2279" y="10867"/>
                  </a:cubicBezTo>
                  <a:close/>
                  <a:moveTo>
                    <a:pt x="8994" y="10867"/>
                  </a:moveTo>
                  <a:cubicBezTo>
                    <a:pt x="8587" y="10867"/>
                    <a:pt x="8262" y="11193"/>
                    <a:pt x="8262" y="11559"/>
                  </a:cubicBezTo>
                  <a:cubicBezTo>
                    <a:pt x="8262" y="11966"/>
                    <a:pt x="8587" y="12291"/>
                    <a:pt x="8994" y="12291"/>
                  </a:cubicBezTo>
                  <a:lnTo>
                    <a:pt x="13105" y="12291"/>
                  </a:lnTo>
                  <a:cubicBezTo>
                    <a:pt x="13512" y="12291"/>
                    <a:pt x="13837" y="11966"/>
                    <a:pt x="13837" y="11559"/>
                  </a:cubicBezTo>
                  <a:cubicBezTo>
                    <a:pt x="13837" y="11193"/>
                    <a:pt x="13512" y="10867"/>
                    <a:pt x="13105" y="10867"/>
                  </a:cubicBezTo>
                  <a:close/>
                  <a:moveTo>
                    <a:pt x="14529" y="13146"/>
                  </a:moveTo>
                  <a:cubicBezTo>
                    <a:pt x="14570" y="13146"/>
                    <a:pt x="14610" y="13187"/>
                    <a:pt x="14610" y="13268"/>
                  </a:cubicBezTo>
                  <a:cubicBezTo>
                    <a:pt x="14610" y="13309"/>
                    <a:pt x="14570" y="13350"/>
                    <a:pt x="14529" y="13350"/>
                  </a:cubicBezTo>
                  <a:lnTo>
                    <a:pt x="14407" y="13268"/>
                  </a:lnTo>
                  <a:lnTo>
                    <a:pt x="14529" y="13146"/>
                  </a:lnTo>
                  <a:close/>
                  <a:moveTo>
                    <a:pt x="15872" y="13146"/>
                  </a:moveTo>
                  <a:cubicBezTo>
                    <a:pt x="15913" y="13146"/>
                    <a:pt x="15994" y="13187"/>
                    <a:pt x="15994" y="13268"/>
                  </a:cubicBezTo>
                  <a:cubicBezTo>
                    <a:pt x="15994" y="13309"/>
                    <a:pt x="15913" y="13350"/>
                    <a:pt x="15872" y="13350"/>
                  </a:cubicBezTo>
                  <a:lnTo>
                    <a:pt x="15750" y="13268"/>
                  </a:lnTo>
                  <a:lnTo>
                    <a:pt x="15872" y="13146"/>
                  </a:lnTo>
                  <a:close/>
                  <a:moveTo>
                    <a:pt x="17215" y="13146"/>
                  </a:moveTo>
                  <a:cubicBezTo>
                    <a:pt x="17256" y="13146"/>
                    <a:pt x="17337" y="13187"/>
                    <a:pt x="17337" y="13268"/>
                  </a:cubicBezTo>
                  <a:cubicBezTo>
                    <a:pt x="17337" y="13309"/>
                    <a:pt x="17256" y="13350"/>
                    <a:pt x="17215" y="13350"/>
                  </a:cubicBezTo>
                  <a:lnTo>
                    <a:pt x="17093" y="13268"/>
                  </a:lnTo>
                  <a:lnTo>
                    <a:pt x="17215" y="13146"/>
                  </a:lnTo>
                  <a:close/>
                  <a:moveTo>
                    <a:pt x="18558" y="13146"/>
                  </a:moveTo>
                  <a:cubicBezTo>
                    <a:pt x="18639" y="13146"/>
                    <a:pt x="18680" y="13187"/>
                    <a:pt x="18680" y="13268"/>
                  </a:cubicBezTo>
                  <a:cubicBezTo>
                    <a:pt x="18680" y="13309"/>
                    <a:pt x="18639" y="13350"/>
                    <a:pt x="18558" y="13350"/>
                  </a:cubicBezTo>
                  <a:lnTo>
                    <a:pt x="18436" y="13268"/>
                  </a:lnTo>
                  <a:lnTo>
                    <a:pt x="18558" y="13146"/>
                  </a:lnTo>
                  <a:close/>
                  <a:moveTo>
                    <a:pt x="19901" y="13146"/>
                  </a:moveTo>
                  <a:lnTo>
                    <a:pt x="20023" y="13268"/>
                  </a:lnTo>
                  <a:lnTo>
                    <a:pt x="19901" y="13350"/>
                  </a:lnTo>
                  <a:cubicBezTo>
                    <a:pt x="19860" y="13350"/>
                    <a:pt x="19779" y="13309"/>
                    <a:pt x="19779" y="13268"/>
                  </a:cubicBezTo>
                  <a:cubicBezTo>
                    <a:pt x="19779" y="13187"/>
                    <a:pt x="19860" y="13146"/>
                    <a:pt x="19901" y="13146"/>
                  </a:cubicBezTo>
                  <a:close/>
                  <a:moveTo>
                    <a:pt x="21244" y="13146"/>
                  </a:moveTo>
                  <a:lnTo>
                    <a:pt x="21366" y="13268"/>
                  </a:lnTo>
                  <a:lnTo>
                    <a:pt x="21244" y="13350"/>
                  </a:lnTo>
                  <a:cubicBezTo>
                    <a:pt x="21203" y="13350"/>
                    <a:pt x="21163" y="13309"/>
                    <a:pt x="21163" y="13268"/>
                  </a:cubicBezTo>
                  <a:cubicBezTo>
                    <a:pt x="21163" y="13187"/>
                    <a:pt x="21203" y="13146"/>
                    <a:pt x="21244" y="13146"/>
                  </a:cubicBezTo>
                  <a:close/>
                  <a:moveTo>
                    <a:pt x="2279" y="13309"/>
                  </a:moveTo>
                  <a:lnTo>
                    <a:pt x="2320" y="13390"/>
                  </a:lnTo>
                  <a:lnTo>
                    <a:pt x="2279" y="13431"/>
                  </a:lnTo>
                  <a:lnTo>
                    <a:pt x="692" y="13431"/>
                  </a:lnTo>
                  <a:lnTo>
                    <a:pt x="651" y="13390"/>
                  </a:lnTo>
                  <a:lnTo>
                    <a:pt x="692" y="13309"/>
                  </a:lnTo>
                  <a:close/>
                  <a:moveTo>
                    <a:pt x="13105" y="13309"/>
                  </a:moveTo>
                  <a:lnTo>
                    <a:pt x="13145" y="13390"/>
                  </a:lnTo>
                  <a:lnTo>
                    <a:pt x="13105" y="13431"/>
                  </a:lnTo>
                  <a:lnTo>
                    <a:pt x="8994" y="13431"/>
                  </a:lnTo>
                  <a:lnTo>
                    <a:pt x="8913" y="13390"/>
                  </a:lnTo>
                  <a:lnTo>
                    <a:pt x="8994" y="13309"/>
                  </a:lnTo>
                  <a:close/>
                  <a:moveTo>
                    <a:pt x="692" y="12658"/>
                  </a:moveTo>
                  <a:cubicBezTo>
                    <a:pt x="326" y="12658"/>
                    <a:pt x="0" y="12983"/>
                    <a:pt x="0" y="13390"/>
                  </a:cubicBezTo>
                  <a:cubicBezTo>
                    <a:pt x="0" y="13756"/>
                    <a:pt x="326" y="14082"/>
                    <a:pt x="692" y="14082"/>
                  </a:cubicBezTo>
                  <a:lnTo>
                    <a:pt x="2279" y="14082"/>
                  </a:lnTo>
                  <a:cubicBezTo>
                    <a:pt x="2686" y="14082"/>
                    <a:pt x="3012" y="13756"/>
                    <a:pt x="3012" y="13390"/>
                  </a:cubicBezTo>
                  <a:cubicBezTo>
                    <a:pt x="3012" y="12983"/>
                    <a:pt x="2686" y="12658"/>
                    <a:pt x="2279" y="12658"/>
                  </a:cubicBezTo>
                  <a:close/>
                  <a:moveTo>
                    <a:pt x="14529" y="12454"/>
                  </a:moveTo>
                  <a:cubicBezTo>
                    <a:pt x="14161" y="12454"/>
                    <a:pt x="13848" y="12702"/>
                    <a:pt x="13748" y="13038"/>
                  </a:cubicBezTo>
                  <a:lnTo>
                    <a:pt x="13748" y="13038"/>
                  </a:lnTo>
                  <a:cubicBezTo>
                    <a:pt x="13624" y="12811"/>
                    <a:pt x="13384" y="12658"/>
                    <a:pt x="13105" y="12658"/>
                  </a:cubicBezTo>
                  <a:lnTo>
                    <a:pt x="8994" y="12658"/>
                  </a:lnTo>
                  <a:cubicBezTo>
                    <a:pt x="8587" y="12658"/>
                    <a:pt x="8262" y="12983"/>
                    <a:pt x="8262" y="13390"/>
                  </a:cubicBezTo>
                  <a:cubicBezTo>
                    <a:pt x="8262" y="13756"/>
                    <a:pt x="8587" y="14082"/>
                    <a:pt x="8994" y="14082"/>
                  </a:cubicBezTo>
                  <a:lnTo>
                    <a:pt x="13105" y="14082"/>
                  </a:lnTo>
                  <a:cubicBezTo>
                    <a:pt x="13430" y="14082"/>
                    <a:pt x="13704" y="13874"/>
                    <a:pt x="13800" y="13603"/>
                  </a:cubicBezTo>
                  <a:lnTo>
                    <a:pt x="13800" y="13603"/>
                  </a:lnTo>
                  <a:cubicBezTo>
                    <a:pt x="13934" y="13856"/>
                    <a:pt x="14211" y="14041"/>
                    <a:pt x="14529" y="14041"/>
                  </a:cubicBezTo>
                  <a:cubicBezTo>
                    <a:pt x="14793" y="14041"/>
                    <a:pt x="15040" y="13887"/>
                    <a:pt x="15181" y="13667"/>
                  </a:cubicBezTo>
                  <a:lnTo>
                    <a:pt x="15181" y="13667"/>
                  </a:lnTo>
                  <a:cubicBezTo>
                    <a:pt x="15325" y="13887"/>
                    <a:pt x="15581" y="14041"/>
                    <a:pt x="15872" y="14041"/>
                  </a:cubicBezTo>
                  <a:cubicBezTo>
                    <a:pt x="16170" y="14041"/>
                    <a:pt x="16414" y="13879"/>
                    <a:pt x="16543" y="13651"/>
                  </a:cubicBezTo>
                  <a:lnTo>
                    <a:pt x="16543" y="13651"/>
                  </a:lnTo>
                  <a:cubicBezTo>
                    <a:pt x="16673" y="13879"/>
                    <a:pt x="16917" y="14041"/>
                    <a:pt x="17215" y="14041"/>
                  </a:cubicBezTo>
                  <a:cubicBezTo>
                    <a:pt x="17513" y="14041"/>
                    <a:pt x="17757" y="13879"/>
                    <a:pt x="17886" y="13651"/>
                  </a:cubicBezTo>
                  <a:lnTo>
                    <a:pt x="17886" y="13651"/>
                  </a:lnTo>
                  <a:cubicBezTo>
                    <a:pt x="18016" y="13879"/>
                    <a:pt x="18260" y="14041"/>
                    <a:pt x="18558" y="14041"/>
                  </a:cubicBezTo>
                  <a:cubicBezTo>
                    <a:pt x="18856" y="14041"/>
                    <a:pt x="19100" y="13879"/>
                    <a:pt x="19229" y="13651"/>
                  </a:cubicBezTo>
                  <a:lnTo>
                    <a:pt x="19229" y="13651"/>
                  </a:lnTo>
                  <a:cubicBezTo>
                    <a:pt x="19359" y="13879"/>
                    <a:pt x="19603" y="14041"/>
                    <a:pt x="19901" y="14041"/>
                  </a:cubicBezTo>
                  <a:cubicBezTo>
                    <a:pt x="20192" y="14041"/>
                    <a:pt x="20448" y="13887"/>
                    <a:pt x="20592" y="13667"/>
                  </a:cubicBezTo>
                  <a:lnTo>
                    <a:pt x="20592" y="13667"/>
                  </a:lnTo>
                  <a:cubicBezTo>
                    <a:pt x="20733" y="13887"/>
                    <a:pt x="20980" y="14041"/>
                    <a:pt x="21244" y="14041"/>
                  </a:cubicBezTo>
                  <a:cubicBezTo>
                    <a:pt x="21692" y="14041"/>
                    <a:pt x="22058" y="13675"/>
                    <a:pt x="22058" y="13268"/>
                  </a:cubicBezTo>
                  <a:cubicBezTo>
                    <a:pt x="22058" y="12820"/>
                    <a:pt x="21692" y="12454"/>
                    <a:pt x="21244" y="12454"/>
                  </a:cubicBezTo>
                  <a:cubicBezTo>
                    <a:pt x="20980" y="12454"/>
                    <a:pt x="20733" y="12609"/>
                    <a:pt x="20592" y="12839"/>
                  </a:cubicBezTo>
                  <a:lnTo>
                    <a:pt x="20592" y="12839"/>
                  </a:lnTo>
                  <a:cubicBezTo>
                    <a:pt x="20448" y="12609"/>
                    <a:pt x="20192" y="12454"/>
                    <a:pt x="19901" y="12454"/>
                  </a:cubicBezTo>
                  <a:cubicBezTo>
                    <a:pt x="19603" y="12454"/>
                    <a:pt x="19359" y="12616"/>
                    <a:pt x="19229" y="12857"/>
                  </a:cubicBezTo>
                  <a:lnTo>
                    <a:pt x="19229" y="12857"/>
                  </a:lnTo>
                  <a:cubicBezTo>
                    <a:pt x="19100" y="12616"/>
                    <a:pt x="18856" y="12454"/>
                    <a:pt x="18558" y="12454"/>
                  </a:cubicBezTo>
                  <a:cubicBezTo>
                    <a:pt x="18260" y="12454"/>
                    <a:pt x="18016" y="12616"/>
                    <a:pt x="17886" y="12857"/>
                  </a:cubicBezTo>
                  <a:lnTo>
                    <a:pt x="17886" y="12857"/>
                  </a:lnTo>
                  <a:cubicBezTo>
                    <a:pt x="17757" y="12616"/>
                    <a:pt x="17513" y="12454"/>
                    <a:pt x="17215" y="12454"/>
                  </a:cubicBezTo>
                  <a:cubicBezTo>
                    <a:pt x="16917" y="12454"/>
                    <a:pt x="16673" y="12616"/>
                    <a:pt x="16543" y="12857"/>
                  </a:cubicBezTo>
                  <a:lnTo>
                    <a:pt x="16543" y="12857"/>
                  </a:lnTo>
                  <a:cubicBezTo>
                    <a:pt x="16414" y="12616"/>
                    <a:pt x="16170" y="12454"/>
                    <a:pt x="15872" y="12454"/>
                  </a:cubicBezTo>
                  <a:cubicBezTo>
                    <a:pt x="15581" y="12454"/>
                    <a:pt x="15325" y="12609"/>
                    <a:pt x="15181" y="12839"/>
                  </a:cubicBezTo>
                  <a:lnTo>
                    <a:pt x="15181" y="12839"/>
                  </a:lnTo>
                  <a:cubicBezTo>
                    <a:pt x="15040" y="12609"/>
                    <a:pt x="14793" y="12454"/>
                    <a:pt x="14529" y="124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5"/>
            <p:cNvSpPr/>
            <p:nvPr/>
          </p:nvSpPr>
          <p:spPr>
            <a:xfrm>
              <a:off x="3304325" y="2953625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5"/>
                    <a:pt x="0" y="489"/>
                  </a:cubicBezTo>
                  <a:cubicBezTo>
                    <a:pt x="0" y="693"/>
                    <a:pt x="163" y="856"/>
                    <a:pt x="366" y="856"/>
                  </a:cubicBezTo>
                  <a:lnTo>
                    <a:pt x="1954" y="856"/>
                  </a:lnTo>
                  <a:cubicBezTo>
                    <a:pt x="2157" y="856"/>
                    <a:pt x="2360" y="693"/>
                    <a:pt x="2360" y="489"/>
                  </a:cubicBezTo>
                  <a:cubicBezTo>
                    <a:pt x="2360" y="245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5"/>
                    <a:pt x="3337" y="489"/>
                  </a:cubicBezTo>
                  <a:cubicBezTo>
                    <a:pt x="3337" y="693"/>
                    <a:pt x="3500" y="856"/>
                    <a:pt x="3703" y="856"/>
                  </a:cubicBezTo>
                  <a:lnTo>
                    <a:pt x="7855" y="856"/>
                  </a:lnTo>
                  <a:cubicBezTo>
                    <a:pt x="8058" y="856"/>
                    <a:pt x="8221" y="693"/>
                    <a:pt x="8221" y="489"/>
                  </a:cubicBezTo>
                  <a:cubicBezTo>
                    <a:pt x="8221" y="245"/>
                    <a:pt x="8058" y="82"/>
                    <a:pt x="7855" y="82"/>
                  </a:cubicBezTo>
                  <a:close/>
                  <a:moveTo>
                    <a:pt x="9605" y="1"/>
                  </a:moveTo>
                  <a:cubicBezTo>
                    <a:pt x="9360" y="1"/>
                    <a:pt x="9157" y="204"/>
                    <a:pt x="9157" y="489"/>
                  </a:cubicBezTo>
                  <a:cubicBezTo>
                    <a:pt x="9157" y="733"/>
                    <a:pt x="9360" y="937"/>
                    <a:pt x="9605" y="937"/>
                  </a:cubicBezTo>
                  <a:cubicBezTo>
                    <a:pt x="9849" y="937"/>
                    <a:pt x="10052" y="733"/>
                    <a:pt x="10052" y="489"/>
                  </a:cubicBezTo>
                  <a:cubicBezTo>
                    <a:pt x="10052" y="204"/>
                    <a:pt x="9849" y="1"/>
                    <a:pt x="9605" y="1"/>
                  </a:cubicBezTo>
                  <a:close/>
                  <a:moveTo>
                    <a:pt x="10948" y="1"/>
                  </a:moveTo>
                  <a:cubicBezTo>
                    <a:pt x="10703" y="1"/>
                    <a:pt x="10500" y="204"/>
                    <a:pt x="10500" y="489"/>
                  </a:cubicBezTo>
                  <a:cubicBezTo>
                    <a:pt x="10500" y="733"/>
                    <a:pt x="10703" y="937"/>
                    <a:pt x="10948" y="937"/>
                  </a:cubicBezTo>
                  <a:cubicBezTo>
                    <a:pt x="11192" y="937"/>
                    <a:pt x="11395" y="733"/>
                    <a:pt x="11395" y="489"/>
                  </a:cubicBezTo>
                  <a:cubicBezTo>
                    <a:pt x="11395" y="204"/>
                    <a:pt x="11192" y="1"/>
                    <a:pt x="10948" y="1"/>
                  </a:cubicBezTo>
                  <a:close/>
                  <a:moveTo>
                    <a:pt x="12291" y="1"/>
                  </a:moveTo>
                  <a:cubicBezTo>
                    <a:pt x="12046" y="1"/>
                    <a:pt x="11843" y="204"/>
                    <a:pt x="11843" y="489"/>
                  </a:cubicBezTo>
                  <a:cubicBezTo>
                    <a:pt x="11843" y="733"/>
                    <a:pt x="12046" y="937"/>
                    <a:pt x="12291" y="937"/>
                  </a:cubicBezTo>
                  <a:cubicBezTo>
                    <a:pt x="12535" y="937"/>
                    <a:pt x="12738" y="733"/>
                    <a:pt x="12738" y="489"/>
                  </a:cubicBezTo>
                  <a:cubicBezTo>
                    <a:pt x="12738" y="204"/>
                    <a:pt x="12535" y="1"/>
                    <a:pt x="12291" y="1"/>
                  </a:cubicBezTo>
                  <a:close/>
                  <a:moveTo>
                    <a:pt x="13634" y="1"/>
                  </a:moveTo>
                  <a:cubicBezTo>
                    <a:pt x="13389" y="1"/>
                    <a:pt x="13186" y="204"/>
                    <a:pt x="13186" y="489"/>
                  </a:cubicBezTo>
                  <a:cubicBezTo>
                    <a:pt x="13186" y="733"/>
                    <a:pt x="13389" y="937"/>
                    <a:pt x="13634" y="937"/>
                  </a:cubicBezTo>
                  <a:cubicBezTo>
                    <a:pt x="13878" y="937"/>
                    <a:pt x="14081" y="733"/>
                    <a:pt x="14081" y="489"/>
                  </a:cubicBezTo>
                  <a:cubicBezTo>
                    <a:pt x="14081" y="204"/>
                    <a:pt x="13878" y="1"/>
                    <a:pt x="13634" y="1"/>
                  </a:cubicBezTo>
                  <a:close/>
                  <a:moveTo>
                    <a:pt x="14977" y="1"/>
                  </a:moveTo>
                  <a:cubicBezTo>
                    <a:pt x="14732" y="1"/>
                    <a:pt x="14529" y="204"/>
                    <a:pt x="14529" y="489"/>
                  </a:cubicBezTo>
                  <a:cubicBezTo>
                    <a:pt x="14529" y="733"/>
                    <a:pt x="14732" y="937"/>
                    <a:pt x="14977" y="937"/>
                  </a:cubicBezTo>
                  <a:cubicBezTo>
                    <a:pt x="15221" y="937"/>
                    <a:pt x="15424" y="733"/>
                    <a:pt x="15424" y="489"/>
                  </a:cubicBezTo>
                  <a:cubicBezTo>
                    <a:pt x="15424" y="204"/>
                    <a:pt x="15221" y="1"/>
                    <a:pt x="14977" y="1"/>
                  </a:cubicBezTo>
                  <a:close/>
                  <a:moveTo>
                    <a:pt x="16320" y="1"/>
                  </a:moveTo>
                  <a:cubicBezTo>
                    <a:pt x="16075" y="1"/>
                    <a:pt x="15872" y="204"/>
                    <a:pt x="15872" y="489"/>
                  </a:cubicBezTo>
                  <a:cubicBezTo>
                    <a:pt x="15872" y="733"/>
                    <a:pt x="16075" y="937"/>
                    <a:pt x="16320" y="937"/>
                  </a:cubicBezTo>
                  <a:cubicBezTo>
                    <a:pt x="16564" y="937"/>
                    <a:pt x="16767" y="733"/>
                    <a:pt x="16767" y="489"/>
                  </a:cubicBezTo>
                  <a:cubicBezTo>
                    <a:pt x="16767" y="204"/>
                    <a:pt x="16564" y="1"/>
                    <a:pt x="16320" y="1"/>
                  </a:cubicBezTo>
                  <a:close/>
                  <a:moveTo>
                    <a:pt x="366" y="1873"/>
                  </a:moveTo>
                  <a:cubicBezTo>
                    <a:pt x="163" y="1873"/>
                    <a:pt x="0" y="2036"/>
                    <a:pt x="0" y="2280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80"/>
                  </a:cubicBezTo>
                  <a:cubicBezTo>
                    <a:pt x="2360" y="2036"/>
                    <a:pt x="2157" y="1873"/>
                    <a:pt x="1954" y="1873"/>
                  </a:cubicBezTo>
                  <a:close/>
                  <a:moveTo>
                    <a:pt x="3703" y="1873"/>
                  </a:moveTo>
                  <a:cubicBezTo>
                    <a:pt x="3500" y="1873"/>
                    <a:pt x="3337" y="2036"/>
                    <a:pt x="3337" y="2280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80"/>
                  </a:cubicBezTo>
                  <a:cubicBezTo>
                    <a:pt x="8221" y="2036"/>
                    <a:pt x="8058" y="1873"/>
                    <a:pt x="7855" y="1873"/>
                  </a:cubicBezTo>
                  <a:close/>
                  <a:moveTo>
                    <a:pt x="366" y="3664"/>
                  </a:moveTo>
                  <a:cubicBezTo>
                    <a:pt x="163" y="3664"/>
                    <a:pt x="0" y="3867"/>
                    <a:pt x="0" y="4071"/>
                  </a:cubicBezTo>
                  <a:cubicBezTo>
                    <a:pt x="0" y="4274"/>
                    <a:pt x="163" y="4437"/>
                    <a:pt x="366" y="4437"/>
                  </a:cubicBezTo>
                  <a:lnTo>
                    <a:pt x="1954" y="4437"/>
                  </a:lnTo>
                  <a:cubicBezTo>
                    <a:pt x="2157" y="4437"/>
                    <a:pt x="2360" y="4274"/>
                    <a:pt x="2360" y="4071"/>
                  </a:cubicBezTo>
                  <a:cubicBezTo>
                    <a:pt x="2360" y="3867"/>
                    <a:pt x="2157" y="3664"/>
                    <a:pt x="1954" y="3664"/>
                  </a:cubicBezTo>
                  <a:close/>
                  <a:moveTo>
                    <a:pt x="3703" y="3664"/>
                  </a:moveTo>
                  <a:cubicBezTo>
                    <a:pt x="3500" y="3664"/>
                    <a:pt x="3337" y="3867"/>
                    <a:pt x="3337" y="4071"/>
                  </a:cubicBezTo>
                  <a:cubicBezTo>
                    <a:pt x="3337" y="4274"/>
                    <a:pt x="3500" y="4437"/>
                    <a:pt x="3703" y="4437"/>
                  </a:cubicBezTo>
                  <a:lnTo>
                    <a:pt x="7855" y="4437"/>
                  </a:lnTo>
                  <a:cubicBezTo>
                    <a:pt x="8058" y="4437"/>
                    <a:pt x="8221" y="4274"/>
                    <a:pt x="8221" y="4071"/>
                  </a:cubicBezTo>
                  <a:cubicBezTo>
                    <a:pt x="8221" y="3867"/>
                    <a:pt x="8058" y="3664"/>
                    <a:pt x="7855" y="3664"/>
                  </a:cubicBezTo>
                  <a:close/>
                  <a:moveTo>
                    <a:pt x="9605" y="3623"/>
                  </a:moveTo>
                  <a:cubicBezTo>
                    <a:pt x="9360" y="3623"/>
                    <a:pt x="9157" y="3826"/>
                    <a:pt x="9157" y="4071"/>
                  </a:cubicBezTo>
                  <a:cubicBezTo>
                    <a:pt x="9157" y="4315"/>
                    <a:pt x="9360" y="4518"/>
                    <a:pt x="9605" y="4518"/>
                  </a:cubicBezTo>
                  <a:cubicBezTo>
                    <a:pt x="9849" y="4518"/>
                    <a:pt x="10052" y="4315"/>
                    <a:pt x="10052" y="4071"/>
                  </a:cubicBezTo>
                  <a:cubicBezTo>
                    <a:pt x="10052" y="3826"/>
                    <a:pt x="9849" y="3623"/>
                    <a:pt x="9605" y="3623"/>
                  </a:cubicBezTo>
                  <a:close/>
                  <a:moveTo>
                    <a:pt x="10948" y="3623"/>
                  </a:moveTo>
                  <a:cubicBezTo>
                    <a:pt x="10703" y="3623"/>
                    <a:pt x="10500" y="3826"/>
                    <a:pt x="10500" y="4071"/>
                  </a:cubicBezTo>
                  <a:cubicBezTo>
                    <a:pt x="10500" y="4315"/>
                    <a:pt x="10703" y="4518"/>
                    <a:pt x="10948" y="4518"/>
                  </a:cubicBezTo>
                  <a:cubicBezTo>
                    <a:pt x="11192" y="4518"/>
                    <a:pt x="11395" y="4315"/>
                    <a:pt x="11395" y="4071"/>
                  </a:cubicBezTo>
                  <a:cubicBezTo>
                    <a:pt x="11395" y="3826"/>
                    <a:pt x="11192" y="3623"/>
                    <a:pt x="10948" y="3623"/>
                  </a:cubicBezTo>
                  <a:close/>
                  <a:moveTo>
                    <a:pt x="12291" y="3623"/>
                  </a:moveTo>
                  <a:cubicBezTo>
                    <a:pt x="12046" y="3623"/>
                    <a:pt x="11843" y="3826"/>
                    <a:pt x="11843" y="4071"/>
                  </a:cubicBezTo>
                  <a:cubicBezTo>
                    <a:pt x="11843" y="4315"/>
                    <a:pt x="12046" y="4518"/>
                    <a:pt x="12291" y="4518"/>
                  </a:cubicBezTo>
                  <a:cubicBezTo>
                    <a:pt x="12535" y="4518"/>
                    <a:pt x="12738" y="4315"/>
                    <a:pt x="12738" y="4071"/>
                  </a:cubicBezTo>
                  <a:cubicBezTo>
                    <a:pt x="12738" y="3826"/>
                    <a:pt x="12535" y="3623"/>
                    <a:pt x="12291" y="3623"/>
                  </a:cubicBezTo>
                  <a:close/>
                  <a:moveTo>
                    <a:pt x="13634" y="3623"/>
                  </a:moveTo>
                  <a:cubicBezTo>
                    <a:pt x="13389" y="3623"/>
                    <a:pt x="13186" y="3826"/>
                    <a:pt x="13186" y="4071"/>
                  </a:cubicBezTo>
                  <a:cubicBezTo>
                    <a:pt x="13186" y="4315"/>
                    <a:pt x="13389" y="4518"/>
                    <a:pt x="13634" y="4518"/>
                  </a:cubicBezTo>
                  <a:cubicBezTo>
                    <a:pt x="13878" y="4518"/>
                    <a:pt x="14081" y="4315"/>
                    <a:pt x="14081" y="4071"/>
                  </a:cubicBezTo>
                  <a:cubicBezTo>
                    <a:pt x="14081" y="3826"/>
                    <a:pt x="13878" y="3623"/>
                    <a:pt x="13634" y="3623"/>
                  </a:cubicBezTo>
                  <a:close/>
                  <a:moveTo>
                    <a:pt x="14977" y="3623"/>
                  </a:moveTo>
                  <a:cubicBezTo>
                    <a:pt x="14732" y="3623"/>
                    <a:pt x="14529" y="3826"/>
                    <a:pt x="14529" y="4071"/>
                  </a:cubicBezTo>
                  <a:cubicBezTo>
                    <a:pt x="14529" y="4315"/>
                    <a:pt x="14732" y="4518"/>
                    <a:pt x="14977" y="4518"/>
                  </a:cubicBezTo>
                  <a:cubicBezTo>
                    <a:pt x="15221" y="4518"/>
                    <a:pt x="15424" y="4315"/>
                    <a:pt x="15424" y="4071"/>
                  </a:cubicBezTo>
                  <a:cubicBezTo>
                    <a:pt x="15424" y="3826"/>
                    <a:pt x="15221" y="3623"/>
                    <a:pt x="14977" y="3623"/>
                  </a:cubicBezTo>
                  <a:close/>
                  <a:moveTo>
                    <a:pt x="16320" y="3623"/>
                  </a:moveTo>
                  <a:cubicBezTo>
                    <a:pt x="16075" y="3623"/>
                    <a:pt x="15872" y="3826"/>
                    <a:pt x="15872" y="4071"/>
                  </a:cubicBezTo>
                  <a:cubicBezTo>
                    <a:pt x="15872" y="4315"/>
                    <a:pt x="16075" y="4518"/>
                    <a:pt x="16320" y="4518"/>
                  </a:cubicBezTo>
                  <a:cubicBezTo>
                    <a:pt x="16564" y="4518"/>
                    <a:pt x="16767" y="4315"/>
                    <a:pt x="16767" y="4071"/>
                  </a:cubicBezTo>
                  <a:cubicBezTo>
                    <a:pt x="16767" y="3826"/>
                    <a:pt x="16564" y="3623"/>
                    <a:pt x="16320" y="3623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58"/>
                    <a:pt x="0" y="5861"/>
                  </a:cubicBezTo>
                  <a:cubicBezTo>
                    <a:pt x="0" y="6065"/>
                    <a:pt x="163" y="6228"/>
                    <a:pt x="366" y="6228"/>
                  </a:cubicBezTo>
                  <a:lnTo>
                    <a:pt x="1954" y="6228"/>
                  </a:lnTo>
                  <a:cubicBezTo>
                    <a:pt x="2157" y="6228"/>
                    <a:pt x="2360" y="6065"/>
                    <a:pt x="2360" y="5861"/>
                  </a:cubicBezTo>
                  <a:cubicBezTo>
                    <a:pt x="2360" y="5658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58"/>
                    <a:pt x="3337" y="5861"/>
                  </a:cubicBezTo>
                  <a:cubicBezTo>
                    <a:pt x="3337" y="6065"/>
                    <a:pt x="3500" y="6228"/>
                    <a:pt x="3703" y="6228"/>
                  </a:cubicBezTo>
                  <a:lnTo>
                    <a:pt x="7855" y="6228"/>
                  </a:lnTo>
                  <a:cubicBezTo>
                    <a:pt x="8058" y="6228"/>
                    <a:pt x="8221" y="6065"/>
                    <a:pt x="8221" y="5861"/>
                  </a:cubicBezTo>
                  <a:cubicBezTo>
                    <a:pt x="8221" y="5658"/>
                    <a:pt x="8058" y="5454"/>
                    <a:pt x="7855" y="5454"/>
                  </a:cubicBezTo>
                  <a:close/>
                  <a:moveTo>
                    <a:pt x="366" y="7286"/>
                  </a:moveTo>
                  <a:cubicBezTo>
                    <a:pt x="163" y="7286"/>
                    <a:pt x="0" y="7448"/>
                    <a:pt x="0" y="7652"/>
                  </a:cubicBezTo>
                  <a:cubicBezTo>
                    <a:pt x="0" y="7855"/>
                    <a:pt x="163" y="8059"/>
                    <a:pt x="366" y="8059"/>
                  </a:cubicBezTo>
                  <a:lnTo>
                    <a:pt x="1954" y="8059"/>
                  </a:lnTo>
                  <a:cubicBezTo>
                    <a:pt x="2157" y="8059"/>
                    <a:pt x="2360" y="7855"/>
                    <a:pt x="2360" y="7652"/>
                  </a:cubicBezTo>
                  <a:cubicBezTo>
                    <a:pt x="2360" y="7448"/>
                    <a:pt x="2157" y="7286"/>
                    <a:pt x="1954" y="7286"/>
                  </a:cubicBezTo>
                  <a:close/>
                  <a:moveTo>
                    <a:pt x="3703" y="7286"/>
                  </a:moveTo>
                  <a:cubicBezTo>
                    <a:pt x="3500" y="7286"/>
                    <a:pt x="3337" y="7448"/>
                    <a:pt x="3337" y="7652"/>
                  </a:cubicBezTo>
                  <a:cubicBezTo>
                    <a:pt x="3337" y="7855"/>
                    <a:pt x="3500" y="8059"/>
                    <a:pt x="3703" y="8059"/>
                  </a:cubicBezTo>
                  <a:lnTo>
                    <a:pt x="7855" y="8059"/>
                  </a:lnTo>
                  <a:cubicBezTo>
                    <a:pt x="8058" y="8059"/>
                    <a:pt x="8221" y="7855"/>
                    <a:pt x="8221" y="7652"/>
                  </a:cubicBezTo>
                  <a:cubicBezTo>
                    <a:pt x="8221" y="7448"/>
                    <a:pt x="8058" y="7286"/>
                    <a:pt x="7855" y="7286"/>
                  </a:cubicBezTo>
                  <a:close/>
                  <a:moveTo>
                    <a:pt x="14203" y="8791"/>
                  </a:moveTo>
                  <a:cubicBezTo>
                    <a:pt x="13959" y="8791"/>
                    <a:pt x="13756" y="8995"/>
                    <a:pt x="13756" y="9239"/>
                  </a:cubicBezTo>
                  <a:cubicBezTo>
                    <a:pt x="13756" y="9483"/>
                    <a:pt x="13959" y="9687"/>
                    <a:pt x="14203" y="9687"/>
                  </a:cubicBezTo>
                  <a:cubicBezTo>
                    <a:pt x="14448" y="9687"/>
                    <a:pt x="14651" y="9483"/>
                    <a:pt x="14651" y="9239"/>
                  </a:cubicBezTo>
                  <a:cubicBezTo>
                    <a:pt x="14651" y="8995"/>
                    <a:pt x="14448" y="8791"/>
                    <a:pt x="14203" y="8791"/>
                  </a:cubicBezTo>
                  <a:close/>
                  <a:moveTo>
                    <a:pt x="15546" y="8791"/>
                  </a:moveTo>
                  <a:cubicBezTo>
                    <a:pt x="15302" y="8791"/>
                    <a:pt x="15099" y="8995"/>
                    <a:pt x="15099" y="9239"/>
                  </a:cubicBezTo>
                  <a:cubicBezTo>
                    <a:pt x="15099" y="9483"/>
                    <a:pt x="15302" y="9687"/>
                    <a:pt x="15546" y="9687"/>
                  </a:cubicBezTo>
                  <a:cubicBezTo>
                    <a:pt x="15791" y="9687"/>
                    <a:pt x="15994" y="9483"/>
                    <a:pt x="15994" y="9239"/>
                  </a:cubicBezTo>
                  <a:cubicBezTo>
                    <a:pt x="15994" y="8995"/>
                    <a:pt x="15791" y="8791"/>
                    <a:pt x="15546" y="8791"/>
                  </a:cubicBezTo>
                  <a:close/>
                  <a:moveTo>
                    <a:pt x="16889" y="8791"/>
                  </a:moveTo>
                  <a:cubicBezTo>
                    <a:pt x="16645" y="8791"/>
                    <a:pt x="16442" y="8995"/>
                    <a:pt x="16442" y="9239"/>
                  </a:cubicBezTo>
                  <a:cubicBezTo>
                    <a:pt x="16442" y="9483"/>
                    <a:pt x="16645" y="9687"/>
                    <a:pt x="16889" y="9687"/>
                  </a:cubicBezTo>
                  <a:cubicBezTo>
                    <a:pt x="17134" y="9687"/>
                    <a:pt x="17337" y="9483"/>
                    <a:pt x="17337" y="9239"/>
                  </a:cubicBezTo>
                  <a:cubicBezTo>
                    <a:pt x="17337" y="8995"/>
                    <a:pt x="17134" y="8791"/>
                    <a:pt x="16889" y="8791"/>
                  </a:cubicBezTo>
                  <a:close/>
                  <a:moveTo>
                    <a:pt x="18232" y="8791"/>
                  </a:moveTo>
                  <a:cubicBezTo>
                    <a:pt x="17988" y="8791"/>
                    <a:pt x="17785" y="8995"/>
                    <a:pt x="17785" y="9239"/>
                  </a:cubicBezTo>
                  <a:cubicBezTo>
                    <a:pt x="17785" y="9483"/>
                    <a:pt x="17988" y="9687"/>
                    <a:pt x="18232" y="9687"/>
                  </a:cubicBezTo>
                  <a:cubicBezTo>
                    <a:pt x="18477" y="9687"/>
                    <a:pt x="18680" y="9483"/>
                    <a:pt x="18680" y="9239"/>
                  </a:cubicBezTo>
                  <a:cubicBezTo>
                    <a:pt x="18680" y="8995"/>
                    <a:pt x="18477" y="8791"/>
                    <a:pt x="18232" y="8791"/>
                  </a:cubicBezTo>
                  <a:close/>
                  <a:moveTo>
                    <a:pt x="19575" y="8791"/>
                  </a:moveTo>
                  <a:cubicBezTo>
                    <a:pt x="19331" y="8791"/>
                    <a:pt x="19128" y="8995"/>
                    <a:pt x="19128" y="9239"/>
                  </a:cubicBezTo>
                  <a:cubicBezTo>
                    <a:pt x="19128" y="9483"/>
                    <a:pt x="19331" y="9687"/>
                    <a:pt x="19575" y="9687"/>
                  </a:cubicBezTo>
                  <a:cubicBezTo>
                    <a:pt x="19820" y="9687"/>
                    <a:pt x="20023" y="9483"/>
                    <a:pt x="20023" y="9239"/>
                  </a:cubicBezTo>
                  <a:cubicBezTo>
                    <a:pt x="20023" y="8995"/>
                    <a:pt x="19820" y="8791"/>
                    <a:pt x="19575" y="8791"/>
                  </a:cubicBezTo>
                  <a:close/>
                  <a:moveTo>
                    <a:pt x="20918" y="8791"/>
                  </a:moveTo>
                  <a:cubicBezTo>
                    <a:pt x="20674" y="8791"/>
                    <a:pt x="20471" y="8995"/>
                    <a:pt x="20471" y="9239"/>
                  </a:cubicBezTo>
                  <a:cubicBezTo>
                    <a:pt x="20471" y="9483"/>
                    <a:pt x="20674" y="9687"/>
                    <a:pt x="20918" y="9687"/>
                  </a:cubicBezTo>
                  <a:cubicBezTo>
                    <a:pt x="21163" y="9687"/>
                    <a:pt x="21366" y="9483"/>
                    <a:pt x="21366" y="9239"/>
                  </a:cubicBezTo>
                  <a:cubicBezTo>
                    <a:pt x="21366" y="8995"/>
                    <a:pt x="21163" y="8791"/>
                    <a:pt x="20918" y="8791"/>
                  </a:cubicBezTo>
                  <a:close/>
                  <a:moveTo>
                    <a:pt x="366" y="9076"/>
                  </a:moveTo>
                  <a:cubicBezTo>
                    <a:pt x="163" y="9076"/>
                    <a:pt x="0" y="9239"/>
                    <a:pt x="0" y="9443"/>
                  </a:cubicBezTo>
                  <a:cubicBezTo>
                    <a:pt x="0" y="9646"/>
                    <a:pt x="163" y="9850"/>
                    <a:pt x="366" y="9850"/>
                  </a:cubicBezTo>
                  <a:lnTo>
                    <a:pt x="1954" y="9850"/>
                  </a:lnTo>
                  <a:cubicBezTo>
                    <a:pt x="2157" y="9850"/>
                    <a:pt x="2360" y="9646"/>
                    <a:pt x="2360" y="9443"/>
                  </a:cubicBezTo>
                  <a:cubicBezTo>
                    <a:pt x="2360" y="9239"/>
                    <a:pt x="2157" y="9076"/>
                    <a:pt x="1954" y="9076"/>
                  </a:cubicBezTo>
                  <a:close/>
                  <a:moveTo>
                    <a:pt x="8669" y="9076"/>
                  </a:moveTo>
                  <a:cubicBezTo>
                    <a:pt x="8424" y="9076"/>
                    <a:pt x="8262" y="9239"/>
                    <a:pt x="8262" y="9443"/>
                  </a:cubicBezTo>
                  <a:cubicBezTo>
                    <a:pt x="8262" y="9646"/>
                    <a:pt x="8424" y="9850"/>
                    <a:pt x="8669" y="9850"/>
                  </a:cubicBezTo>
                  <a:lnTo>
                    <a:pt x="12779" y="9850"/>
                  </a:lnTo>
                  <a:cubicBezTo>
                    <a:pt x="12982" y="9850"/>
                    <a:pt x="13145" y="9646"/>
                    <a:pt x="13145" y="9443"/>
                  </a:cubicBezTo>
                  <a:cubicBezTo>
                    <a:pt x="13145" y="9239"/>
                    <a:pt x="12982" y="9076"/>
                    <a:pt x="12779" y="9076"/>
                  </a:cubicBezTo>
                  <a:close/>
                  <a:moveTo>
                    <a:pt x="366" y="10867"/>
                  </a:moveTo>
                  <a:cubicBezTo>
                    <a:pt x="163" y="10867"/>
                    <a:pt x="0" y="11030"/>
                    <a:pt x="0" y="11233"/>
                  </a:cubicBezTo>
                  <a:cubicBezTo>
                    <a:pt x="0" y="11478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78"/>
                    <a:pt x="2360" y="11233"/>
                  </a:cubicBezTo>
                  <a:cubicBezTo>
                    <a:pt x="2360" y="11030"/>
                    <a:pt x="2157" y="10867"/>
                    <a:pt x="1954" y="10867"/>
                  </a:cubicBezTo>
                  <a:close/>
                  <a:moveTo>
                    <a:pt x="8669" y="10867"/>
                  </a:moveTo>
                  <a:cubicBezTo>
                    <a:pt x="8424" y="10867"/>
                    <a:pt x="8262" y="11030"/>
                    <a:pt x="8262" y="11233"/>
                  </a:cubicBezTo>
                  <a:cubicBezTo>
                    <a:pt x="8262" y="11478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78"/>
                    <a:pt x="13145" y="11233"/>
                  </a:cubicBezTo>
                  <a:cubicBezTo>
                    <a:pt x="13145" y="11030"/>
                    <a:pt x="12982" y="10867"/>
                    <a:pt x="12779" y="10867"/>
                  </a:cubicBezTo>
                  <a:close/>
                  <a:moveTo>
                    <a:pt x="14203" y="12495"/>
                  </a:moveTo>
                  <a:cubicBezTo>
                    <a:pt x="13959" y="12495"/>
                    <a:pt x="13756" y="12698"/>
                    <a:pt x="13756" y="12943"/>
                  </a:cubicBezTo>
                  <a:cubicBezTo>
                    <a:pt x="13756" y="13187"/>
                    <a:pt x="13959" y="13390"/>
                    <a:pt x="14203" y="13390"/>
                  </a:cubicBezTo>
                  <a:cubicBezTo>
                    <a:pt x="14448" y="13390"/>
                    <a:pt x="14651" y="13187"/>
                    <a:pt x="14651" y="12943"/>
                  </a:cubicBezTo>
                  <a:cubicBezTo>
                    <a:pt x="14651" y="12698"/>
                    <a:pt x="14448" y="12495"/>
                    <a:pt x="14203" y="12495"/>
                  </a:cubicBezTo>
                  <a:close/>
                  <a:moveTo>
                    <a:pt x="15546" y="12495"/>
                  </a:moveTo>
                  <a:cubicBezTo>
                    <a:pt x="15302" y="12495"/>
                    <a:pt x="15099" y="12698"/>
                    <a:pt x="15099" y="12943"/>
                  </a:cubicBezTo>
                  <a:cubicBezTo>
                    <a:pt x="15099" y="13187"/>
                    <a:pt x="15302" y="13390"/>
                    <a:pt x="15546" y="13390"/>
                  </a:cubicBezTo>
                  <a:cubicBezTo>
                    <a:pt x="15791" y="13390"/>
                    <a:pt x="15994" y="13187"/>
                    <a:pt x="15994" y="12943"/>
                  </a:cubicBezTo>
                  <a:cubicBezTo>
                    <a:pt x="15994" y="12698"/>
                    <a:pt x="15791" y="12495"/>
                    <a:pt x="15546" y="12495"/>
                  </a:cubicBezTo>
                  <a:close/>
                  <a:moveTo>
                    <a:pt x="16889" y="12495"/>
                  </a:moveTo>
                  <a:cubicBezTo>
                    <a:pt x="16645" y="12495"/>
                    <a:pt x="16442" y="12698"/>
                    <a:pt x="16442" y="12943"/>
                  </a:cubicBezTo>
                  <a:cubicBezTo>
                    <a:pt x="16442" y="13187"/>
                    <a:pt x="16645" y="13390"/>
                    <a:pt x="16889" y="13390"/>
                  </a:cubicBezTo>
                  <a:cubicBezTo>
                    <a:pt x="17134" y="13390"/>
                    <a:pt x="17337" y="13187"/>
                    <a:pt x="17337" y="12943"/>
                  </a:cubicBezTo>
                  <a:cubicBezTo>
                    <a:pt x="17337" y="12698"/>
                    <a:pt x="17134" y="12495"/>
                    <a:pt x="16889" y="12495"/>
                  </a:cubicBezTo>
                  <a:close/>
                  <a:moveTo>
                    <a:pt x="18232" y="12495"/>
                  </a:moveTo>
                  <a:cubicBezTo>
                    <a:pt x="17988" y="12495"/>
                    <a:pt x="17785" y="12698"/>
                    <a:pt x="17785" y="12943"/>
                  </a:cubicBezTo>
                  <a:cubicBezTo>
                    <a:pt x="17785" y="13187"/>
                    <a:pt x="17988" y="13390"/>
                    <a:pt x="18232" y="13390"/>
                  </a:cubicBezTo>
                  <a:cubicBezTo>
                    <a:pt x="18477" y="13390"/>
                    <a:pt x="18680" y="13187"/>
                    <a:pt x="18680" y="12943"/>
                  </a:cubicBezTo>
                  <a:cubicBezTo>
                    <a:pt x="18680" y="12698"/>
                    <a:pt x="18477" y="12495"/>
                    <a:pt x="18232" y="12495"/>
                  </a:cubicBezTo>
                  <a:close/>
                  <a:moveTo>
                    <a:pt x="19575" y="12495"/>
                  </a:moveTo>
                  <a:cubicBezTo>
                    <a:pt x="19331" y="12495"/>
                    <a:pt x="19128" y="12698"/>
                    <a:pt x="19128" y="12943"/>
                  </a:cubicBezTo>
                  <a:cubicBezTo>
                    <a:pt x="19128" y="13187"/>
                    <a:pt x="19331" y="13390"/>
                    <a:pt x="19575" y="13390"/>
                  </a:cubicBezTo>
                  <a:cubicBezTo>
                    <a:pt x="19820" y="13390"/>
                    <a:pt x="20023" y="13187"/>
                    <a:pt x="20023" y="12943"/>
                  </a:cubicBezTo>
                  <a:cubicBezTo>
                    <a:pt x="20023" y="12698"/>
                    <a:pt x="19820" y="12495"/>
                    <a:pt x="19575" y="12495"/>
                  </a:cubicBezTo>
                  <a:close/>
                  <a:moveTo>
                    <a:pt x="20918" y="12495"/>
                  </a:moveTo>
                  <a:cubicBezTo>
                    <a:pt x="20674" y="12495"/>
                    <a:pt x="20471" y="12698"/>
                    <a:pt x="20471" y="12943"/>
                  </a:cubicBezTo>
                  <a:cubicBezTo>
                    <a:pt x="20471" y="13187"/>
                    <a:pt x="20674" y="13390"/>
                    <a:pt x="20918" y="13390"/>
                  </a:cubicBezTo>
                  <a:cubicBezTo>
                    <a:pt x="21163" y="13390"/>
                    <a:pt x="21366" y="13187"/>
                    <a:pt x="21366" y="12943"/>
                  </a:cubicBezTo>
                  <a:cubicBezTo>
                    <a:pt x="21366" y="12698"/>
                    <a:pt x="21163" y="12495"/>
                    <a:pt x="20918" y="12495"/>
                  </a:cubicBezTo>
                  <a:close/>
                  <a:moveTo>
                    <a:pt x="366" y="12658"/>
                  </a:moveTo>
                  <a:cubicBezTo>
                    <a:pt x="163" y="12658"/>
                    <a:pt x="0" y="12821"/>
                    <a:pt x="0" y="13065"/>
                  </a:cubicBezTo>
                  <a:cubicBezTo>
                    <a:pt x="0" y="13268"/>
                    <a:pt x="163" y="13431"/>
                    <a:pt x="366" y="13431"/>
                  </a:cubicBezTo>
                  <a:lnTo>
                    <a:pt x="1954" y="13431"/>
                  </a:lnTo>
                  <a:cubicBezTo>
                    <a:pt x="2157" y="13431"/>
                    <a:pt x="2360" y="13268"/>
                    <a:pt x="2360" y="13065"/>
                  </a:cubicBezTo>
                  <a:cubicBezTo>
                    <a:pt x="2360" y="12821"/>
                    <a:pt x="2157" y="12658"/>
                    <a:pt x="1954" y="12658"/>
                  </a:cubicBezTo>
                  <a:close/>
                  <a:moveTo>
                    <a:pt x="8669" y="12658"/>
                  </a:moveTo>
                  <a:cubicBezTo>
                    <a:pt x="8424" y="12658"/>
                    <a:pt x="8262" y="12821"/>
                    <a:pt x="8262" y="13065"/>
                  </a:cubicBezTo>
                  <a:cubicBezTo>
                    <a:pt x="8262" y="13268"/>
                    <a:pt x="8424" y="13431"/>
                    <a:pt x="8669" y="13431"/>
                  </a:cubicBezTo>
                  <a:lnTo>
                    <a:pt x="12779" y="13431"/>
                  </a:lnTo>
                  <a:cubicBezTo>
                    <a:pt x="12982" y="13431"/>
                    <a:pt x="13145" y="13268"/>
                    <a:pt x="13145" y="13065"/>
                  </a:cubicBezTo>
                  <a:cubicBezTo>
                    <a:pt x="13145" y="12821"/>
                    <a:pt x="12982" y="12658"/>
                    <a:pt x="12779" y="126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5"/>
            <p:cNvSpPr/>
            <p:nvPr/>
          </p:nvSpPr>
          <p:spPr>
            <a:xfrm>
              <a:off x="3304325" y="3321950"/>
              <a:ext cx="534175" cy="335775"/>
            </a:xfrm>
            <a:custGeom>
              <a:avLst/>
              <a:gdLst/>
              <a:ahLst/>
              <a:cxnLst/>
              <a:rect l="l" t="t" r="r" b="b"/>
              <a:pathLst>
                <a:path w="21367" h="13431" extrusionOk="0">
                  <a:moveTo>
                    <a:pt x="366" y="82"/>
                  </a:moveTo>
                  <a:cubicBezTo>
                    <a:pt x="163" y="82"/>
                    <a:pt x="0" y="244"/>
                    <a:pt x="0" y="448"/>
                  </a:cubicBezTo>
                  <a:cubicBezTo>
                    <a:pt x="0" y="692"/>
                    <a:pt x="163" y="855"/>
                    <a:pt x="366" y="855"/>
                  </a:cubicBezTo>
                  <a:lnTo>
                    <a:pt x="1954" y="855"/>
                  </a:lnTo>
                  <a:cubicBezTo>
                    <a:pt x="2157" y="855"/>
                    <a:pt x="2360" y="692"/>
                    <a:pt x="2360" y="448"/>
                  </a:cubicBezTo>
                  <a:cubicBezTo>
                    <a:pt x="2360" y="244"/>
                    <a:pt x="2157" y="82"/>
                    <a:pt x="1954" y="82"/>
                  </a:cubicBezTo>
                  <a:close/>
                  <a:moveTo>
                    <a:pt x="3703" y="82"/>
                  </a:moveTo>
                  <a:cubicBezTo>
                    <a:pt x="3500" y="82"/>
                    <a:pt x="3337" y="244"/>
                    <a:pt x="3337" y="448"/>
                  </a:cubicBezTo>
                  <a:cubicBezTo>
                    <a:pt x="3337" y="692"/>
                    <a:pt x="3500" y="855"/>
                    <a:pt x="3703" y="855"/>
                  </a:cubicBezTo>
                  <a:lnTo>
                    <a:pt x="7855" y="855"/>
                  </a:lnTo>
                  <a:cubicBezTo>
                    <a:pt x="8058" y="855"/>
                    <a:pt x="8221" y="692"/>
                    <a:pt x="8221" y="448"/>
                  </a:cubicBezTo>
                  <a:cubicBezTo>
                    <a:pt x="8221" y="244"/>
                    <a:pt x="8058" y="82"/>
                    <a:pt x="7855" y="82"/>
                  </a:cubicBezTo>
                  <a:close/>
                  <a:moveTo>
                    <a:pt x="9605" y="0"/>
                  </a:moveTo>
                  <a:cubicBezTo>
                    <a:pt x="9360" y="0"/>
                    <a:pt x="9157" y="204"/>
                    <a:pt x="9157" y="448"/>
                  </a:cubicBezTo>
                  <a:cubicBezTo>
                    <a:pt x="9157" y="692"/>
                    <a:pt x="9360" y="896"/>
                    <a:pt x="9605" y="896"/>
                  </a:cubicBezTo>
                  <a:cubicBezTo>
                    <a:pt x="9849" y="896"/>
                    <a:pt x="10052" y="692"/>
                    <a:pt x="10052" y="448"/>
                  </a:cubicBezTo>
                  <a:cubicBezTo>
                    <a:pt x="10052" y="204"/>
                    <a:pt x="9849" y="0"/>
                    <a:pt x="9605" y="0"/>
                  </a:cubicBezTo>
                  <a:close/>
                  <a:moveTo>
                    <a:pt x="10948" y="0"/>
                  </a:moveTo>
                  <a:cubicBezTo>
                    <a:pt x="10703" y="0"/>
                    <a:pt x="10500" y="204"/>
                    <a:pt x="10500" y="448"/>
                  </a:cubicBezTo>
                  <a:cubicBezTo>
                    <a:pt x="10500" y="692"/>
                    <a:pt x="10703" y="896"/>
                    <a:pt x="10948" y="896"/>
                  </a:cubicBezTo>
                  <a:cubicBezTo>
                    <a:pt x="11192" y="896"/>
                    <a:pt x="11395" y="692"/>
                    <a:pt x="11395" y="448"/>
                  </a:cubicBezTo>
                  <a:cubicBezTo>
                    <a:pt x="11395" y="204"/>
                    <a:pt x="11192" y="0"/>
                    <a:pt x="10948" y="0"/>
                  </a:cubicBezTo>
                  <a:close/>
                  <a:moveTo>
                    <a:pt x="12291" y="0"/>
                  </a:moveTo>
                  <a:cubicBezTo>
                    <a:pt x="12046" y="0"/>
                    <a:pt x="11843" y="204"/>
                    <a:pt x="11843" y="448"/>
                  </a:cubicBezTo>
                  <a:cubicBezTo>
                    <a:pt x="11843" y="692"/>
                    <a:pt x="12046" y="896"/>
                    <a:pt x="12291" y="896"/>
                  </a:cubicBezTo>
                  <a:cubicBezTo>
                    <a:pt x="12535" y="896"/>
                    <a:pt x="12738" y="692"/>
                    <a:pt x="12738" y="448"/>
                  </a:cubicBezTo>
                  <a:cubicBezTo>
                    <a:pt x="12738" y="204"/>
                    <a:pt x="12535" y="0"/>
                    <a:pt x="12291" y="0"/>
                  </a:cubicBezTo>
                  <a:close/>
                  <a:moveTo>
                    <a:pt x="13634" y="0"/>
                  </a:moveTo>
                  <a:cubicBezTo>
                    <a:pt x="13389" y="0"/>
                    <a:pt x="13186" y="204"/>
                    <a:pt x="13186" y="448"/>
                  </a:cubicBezTo>
                  <a:cubicBezTo>
                    <a:pt x="13186" y="692"/>
                    <a:pt x="13389" y="896"/>
                    <a:pt x="13634" y="896"/>
                  </a:cubicBezTo>
                  <a:cubicBezTo>
                    <a:pt x="13878" y="896"/>
                    <a:pt x="14081" y="692"/>
                    <a:pt x="14081" y="448"/>
                  </a:cubicBezTo>
                  <a:cubicBezTo>
                    <a:pt x="14081" y="204"/>
                    <a:pt x="13878" y="0"/>
                    <a:pt x="13634" y="0"/>
                  </a:cubicBezTo>
                  <a:close/>
                  <a:moveTo>
                    <a:pt x="14977" y="0"/>
                  </a:moveTo>
                  <a:cubicBezTo>
                    <a:pt x="14732" y="0"/>
                    <a:pt x="14529" y="204"/>
                    <a:pt x="14529" y="448"/>
                  </a:cubicBezTo>
                  <a:cubicBezTo>
                    <a:pt x="14529" y="692"/>
                    <a:pt x="14732" y="896"/>
                    <a:pt x="14977" y="896"/>
                  </a:cubicBezTo>
                  <a:cubicBezTo>
                    <a:pt x="15221" y="896"/>
                    <a:pt x="15424" y="692"/>
                    <a:pt x="15424" y="448"/>
                  </a:cubicBezTo>
                  <a:cubicBezTo>
                    <a:pt x="15424" y="204"/>
                    <a:pt x="15221" y="0"/>
                    <a:pt x="14977" y="0"/>
                  </a:cubicBezTo>
                  <a:close/>
                  <a:moveTo>
                    <a:pt x="16320" y="0"/>
                  </a:moveTo>
                  <a:cubicBezTo>
                    <a:pt x="16075" y="0"/>
                    <a:pt x="15872" y="204"/>
                    <a:pt x="15872" y="448"/>
                  </a:cubicBezTo>
                  <a:cubicBezTo>
                    <a:pt x="15872" y="692"/>
                    <a:pt x="16075" y="896"/>
                    <a:pt x="16320" y="896"/>
                  </a:cubicBezTo>
                  <a:cubicBezTo>
                    <a:pt x="16564" y="896"/>
                    <a:pt x="16767" y="692"/>
                    <a:pt x="16767" y="448"/>
                  </a:cubicBezTo>
                  <a:cubicBezTo>
                    <a:pt x="16767" y="204"/>
                    <a:pt x="16564" y="0"/>
                    <a:pt x="16320" y="0"/>
                  </a:cubicBezTo>
                  <a:close/>
                  <a:moveTo>
                    <a:pt x="366" y="1872"/>
                  </a:moveTo>
                  <a:cubicBezTo>
                    <a:pt x="163" y="1872"/>
                    <a:pt x="0" y="2035"/>
                    <a:pt x="0" y="2239"/>
                  </a:cubicBezTo>
                  <a:cubicBezTo>
                    <a:pt x="0" y="2483"/>
                    <a:pt x="163" y="2646"/>
                    <a:pt x="366" y="2646"/>
                  </a:cubicBezTo>
                  <a:lnTo>
                    <a:pt x="1954" y="2646"/>
                  </a:lnTo>
                  <a:cubicBezTo>
                    <a:pt x="2157" y="2646"/>
                    <a:pt x="2360" y="2483"/>
                    <a:pt x="2360" y="2239"/>
                  </a:cubicBezTo>
                  <a:cubicBezTo>
                    <a:pt x="2360" y="2035"/>
                    <a:pt x="2157" y="1872"/>
                    <a:pt x="1954" y="1872"/>
                  </a:cubicBezTo>
                  <a:close/>
                  <a:moveTo>
                    <a:pt x="3703" y="1872"/>
                  </a:moveTo>
                  <a:cubicBezTo>
                    <a:pt x="3500" y="1872"/>
                    <a:pt x="3337" y="2035"/>
                    <a:pt x="3337" y="2239"/>
                  </a:cubicBezTo>
                  <a:cubicBezTo>
                    <a:pt x="3337" y="2483"/>
                    <a:pt x="3500" y="2646"/>
                    <a:pt x="3703" y="2646"/>
                  </a:cubicBezTo>
                  <a:lnTo>
                    <a:pt x="7855" y="2646"/>
                  </a:lnTo>
                  <a:cubicBezTo>
                    <a:pt x="8058" y="2646"/>
                    <a:pt x="8221" y="2483"/>
                    <a:pt x="8221" y="2239"/>
                  </a:cubicBezTo>
                  <a:cubicBezTo>
                    <a:pt x="8221" y="2035"/>
                    <a:pt x="8058" y="1872"/>
                    <a:pt x="7855" y="1872"/>
                  </a:cubicBezTo>
                  <a:close/>
                  <a:moveTo>
                    <a:pt x="366" y="3663"/>
                  </a:moveTo>
                  <a:cubicBezTo>
                    <a:pt x="163" y="3663"/>
                    <a:pt x="0" y="3826"/>
                    <a:pt x="0" y="4070"/>
                  </a:cubicBezTo>
                  <a:cubicBezTo>
                    <a:pt x="0" y="4273"/>
                    <a:pt x="163" y="4436"/>
                    <a:pt x="366" y="4436"/>
                  </a:cubicBezTo>
                  <a:lnTo>
                    <a:pt x="1954" y="4436"/>
                  </a:lnTo>
                  <a:cubicBezTo>
                    <a:pt x="2157" y="4436"/>
                    <a:pt x="2360" y="4273"/>
                    <a:pt x="2360" y="4070"/>
                  </a:cubicBezTo>
                  <a:cubicBezTo>
                    <a:pt x="2360" y="3826"/>
                    <a:pt x="2157" y="3663"/>
                    <a:pt x="1954" y="3663"/>
                  </a:cubicBezTo>
                  <a:close/>
                  <a:moveTo>
                    <a:pt x="3703" y="3663"/>
                  </a:moveTo>
                  <a:cubicBezTo>
                    <a:pt x="3500" y="3663"/>
                    <a:pt x="3337" y="3826"/>
                    <a:pt x="3337" y="4070"/>
                  </a:cubicBezTo>
                  <a:cubicBezTo>
                    <a:pt x="3337" y="4273"/>
                    <a:pt x="3500" y="4436"/>
                    <a:pt x="3703" y="4436"/>
                  </a:cubicBezTo>
                  <a:lnTo>
                    <a:pt x="7855" y="4436"/>
                  </a:lnTo>
                  <a:cubicBezTo>
                    <a:pt x="8058" y="4436"/>
                    <a:pt x="8221" y="4273"/>
                    <a:pt x="8221" y="4070"/>
                  </a:cubicBezTo>
                  <a:cubicBezTo>
                    <a:pt x="8221" y="3826"/>
                    <a:pt x="8058" y="3663"/>
                    <a:pt x="7855" y="3663"/>
                  </a:cubicBezTo>
                  <a:close/>
                  <a:moveTo>
                    <a:pt x="9605" y="3622"/>
                  </a:moveTo>
                  <a:cubicBezTo>
                    <a:pt x="9360" y="3622"/>
                    <a:pt x="9157" y="3785"/>
                    <a:pt x="9157" y="4070"/>
                  </a:cubicBezTo>
                  <a:cubicBezTo>
                    <a:pt x="9157" y="4314"/>
                    <a:pt x="9360" y="4518"/>
                    <a:pt x="9605" y="4518"/>
                  </a:cubicBezTo>
                  <a:cubicBezTo>
                    <a:pt x="9849" y="4518"/>
                    <a:pt x="10052" y="4314"/>
                    <a:pt x="10052" y="4070"/>
                  </a:cubicBezTo>
                  <a:cubicBezTo>
                    <a:pt x="10052" y="3785"/>
                    <a:pt x="9849" y="3622"/>
                    <a:pt x="9605" y="3622"/>
                  </a:cubicBezTo>
                  <a:close/>
                  <a:moveTo>
                    <a:pt x="10948" y="3622"/>
                  </a:moveTo>
                  <a:cubicBezTo>
                    <a:pt x="10703" y="3622"/>
                    <a:pt x="10500" y="3785"/>
                    <a:pt x="10500" y="4070"/>
                  </a:cubicBezTo>
                  <a:cubicBezTo>
                    <a:pt x="10500" y="4314"/>
                    <a:pt x="10703" y="4518"/>
                    <a:pt x="10948" y="4518"/>
                  </a:cubicBezTo>
                  <a:cubicBezTo>
                    <a:pt x="11192" y="4518"/>
                    <a:pt x="11395" y="4314"/>
                    <a:pt x="11395" y="4070"/>
                  </a:cubicBezTo>
                  <a:cubicBezTo>
                    <a:pt x="11395" y="3785"/>
                    <a:pt x="11192" y="3622"/>
                    <a:pt x="10948" y="3622"/>
                  </a:cubicBezTo>
                  <a:close/>
                  <a:moveTo>
                    <a:pt x="12291" y="3622"/>
                  </a:moveTo>
                  <a:cubicBezTo>
                    <a:pt x="12046" y="3622"/>
                    <a:pt x="11843" y="3785"/>
                    <a:pt x="11843" y="4070"/>
                  </a:cubicBezTo>
                  <a:cubicBezTo>
                    <a:pt x="11843" y="4314"/>
                    <a:pt x="12046" y="4518"/>
                    <a:pt x="12291" y="4518"/>
                  </a:cubicBezTo>
                  <a:cubicBezTo>
                    <a:pt x="12535" y="4518"/>
                    <a:pt x="12738" y="4314"/>
                    <a:pt x="12738" y="4070"/>
                  </a:cubicBezTo>
                  <a:cubicBezTo>
                    <a:pt x="12738" y="3785"/>
                    <a:pt x="12535" y="3622"/>
                    <a:pt x="12291" y="3622"/>
                  </a:cubicBezTo>
                  <a:close/>
                  <a:moveTo>
                    <a:pt x="13634" y="3622"/>
                  </a:moveTo>
                  <a:cubicBezTo>
                    <a:pt x="13389" y="3622"/>
                    <a:pt x="13186" y="3785"/>
                    <a:pt x="13186" y="4070"/>
                  </a:cubicBezTo>
                  <a:cubicBezTo>
                    <a:pt x="13186" y="4314"/>
                    <a:pt x="13389" y="4518"/>
                    <a:pt x="13634" y="4518"/>
                  </a:cubicBezTo>
                  <a:cubicBezTo>
                    <a:pt x="13878" y="4518"/>
                    <a:pt x="14081" y="4314"/>
                    <a:pt x="14081" y="4070"/>
                  </a:cubicBezTo>
                  <a:cubicBezTo>
                    <a:pt x="14081" y="3785"/>
                    <a:pt x="13878" y="3622"/>
                    <a:pt x="13634" y="3622"/>
                  </a:cubicBezTo>
                  <a:close/>
                  <a:moveTo>
                    <a:pt x="14977" y="3622"/>
                  </a:moveTo>
                  <a:cubicBezTo>
                    <a:pt x="14732" y="3622"/>
                    <a:pt x="14529" y="3785"/>
                    <a:pt x="14529" y="4070"/>
                  </a:cubicBezTo>
                  <a:cubicBezTo>
                    <a:pt x="14529" y="4314"/>
                    <a:pt x="14732" y="4518"/>
                    <a:pt x="14977" y="4518"/>
                  </a:cubicBezTo>
                  <a:cubicBezTo>
                    <a:pt x="15221" y="4518"/>
                    <a:pt x="15424" y="4314"/>
                    <a:pt x="15424" y="4070"/>
                  </a:cubicBezTo>
                  <a:cubicBezTo>
                    <a:pt x="15424" y="3785"/>
                    <a:pt x="15221" y="3622"/>
                    <a:pt x="14977" y="3622"/>
                  </a:cubicBezTo>
                  <a:close/>
                  <a:moveTo>
                    <a:pt x="16320" y="3622"/>
                  </a:moveTo>
                  <a:cubicBezTo>
                    <a:pt x="16075" y="3622"/>
                    <a:pt x="15872" y="3785"/>
                    <a:pt x="15872" y="4070"/>
                  </a:cubicBezTo>
                  <a:cubicBezTo>
                    <a:pt x="15872" y="4314"/>
                    <a:pt x="16075" y="4518"/>
                    <a:pt x="16320" y="4518"/>
                  </a:cubicBezTo>
                  <a:cubicBezTo>
                    <a:pt x="16564" y="4518"/>
                    <a:pt x="16767" y="4314"/>
                    <a:pt x="16767" y="4070"/>
                  </a:cubicBezTo>
                  <a:cubicBezTo>
                    <a:pt x="16767" y="3785"/>
                    <a:pt x="16564" y="3622"/>
                    <a:pt x="16320" y="3622"/>
                  </a:cubicBezTo>
                  <a:close/>
                  <a:moveTo>
                    <a:pt x="366" y="5454"/>
                  </a:moveTo>
                  <a:cubicBezTo>
                    <a:pt x="163" y="5454"/>
                    <a:pt x="0" y="5617"/>
                    <a:pt x="0" y="5861"/>
                  </a:cubicBezTo>
                  <a:cubicBezTo>
                    <a:pt x="0" y="6064"/>
                    <a:pt x="163" y="6227"/>
                    <a:pt x="366" y="6227"/>
                  </a:cubicBezTo>
                  <a:lnTo>
                    <a:pt x="1954" y="6227"/>
                  </a:lnTo>
                  <a:cubicBezTo>
                    <a:pt x="2157" y="6227"/>
                    <a:pt x="2360" y="6064"/>
                    <a:pt x="2360" y="5861"/>
                  </a:cubicBezTo>
                  <a:cubicBezTo>
                    <a:pt x="2360" y="5617"/>
                    <a:pt x="2157" y="5454"/>
                    <a:pt x="1954" y="5454"/>
                  </a:cubicBezTo>
                  <a:close/>
                  <a:moveTo>
                    <a:pt x="3703" y="5454"/>
                  </a:moveTo>
                  <a:cubicBezTo>
                    <a:pt x="3500" y="5454"/>
                    <a:pt x="3337" y="5617"/>
                    <a:pt x="3337" y="5861"/>
                  </a:cubicBezTo>
                  <a:cubicBezTo>
                    <a:pt x="3337" y="6064"/>
                    <a:pt x="3500" y="6227"/>
                    <a:pt x="3703" y="6227"/>
                  </a:cubicBezTo>
                  <a:lnTo>
                    <a:pt x="7855" y="6227"/>
                  </a:lnTo>
                  <a:cubicBezTo>
                    <a:pt x="8058" y="6227"/>
                    <a:pt x="8221" y="6064"/>
                    <a:pt x="8221" y="5861"/>
                  </a:cubicBezTo>
                  <a:cubicBezTo>
                    <a:pt x="8221" y="5617"/>
                    <a:pt x="8058" y="5454"/>
                    <a:pt x="7855" y="5454"/>
                  </a:cubicBezTo>
                  <a:close/>
                  <a:moveTo>
                    <a:pt x="366" y="7244"/>
                  </a:moveTo>
                  <a:cubicBezTo>
                    <a:pt x="163" y="7244"/>
                    <a:pt x="0" y="7448"/>
                    <a:pt x="0" y="7651"/>
                  </a:cubicBezTo>
                  <a:cubicBezTo>
                    <a:pt x="0" y="7855"/>
                    <a:pt x="163" y="8018"/>
                    <a:pt x="366" y="8018"/>
                  </a:cubicBezTo>
                  <a:lnTo>
                    <a:pt x="1954" y="8018"/>
                  </a:lnTo>
                  <a:cubicBezTo>
                    <a:pt x="2157" y="8018"/>
                    <a:pt x="2360" y="7855"/>
                    <a:pt x="2360" y="7651"/>
                  </a:cubicBezTo>
                  <a:cubicBezTo>
                    <a:pt x="2360" y="7448"/>
                    <a:pt x="2157" y="7244"/>
                    <a:pt x="1954" y="7244"/>
                  </a:cubicBezTo>
                  <a:close/>
                  <a:moveTo>
                    <a:pt x="3703" y="7244"/>
                  </a:moveTo>
                  <a:cubicBezTo>
                    <a:pt x="3500" y="7244"/>
                    <a:pt x="3337" y="7448"/>
                    <a:pt x="3337" y="7651"/>
                  </a:cubicBezTo>
                  <a:cubicBezTo>
                    <a:pt x="3337" y="7855"/>
                    <a:pt x="3500" y="8018"/>
                    <a:pt x="3703" y="8018"/>
                  </a:cubicBezTo>
                  <a:lnTo>
                    <a:pt x="7855" y="8018"/>
                  </a:lnTo>
                  <a:cubicBezTo>
                    <a:pt x="8058" y="8018"/>
                    <a:pt x="8221" y="7855"/>
                    <a:pt x="8221" y="7651"/>
                  </a:cubicBezTo>
                  <a:cubicBezTo>
                    <a:pt x="8221" y="7448"/>
                    <a:pt x="8058" y="7244"/>
                    <a:pt x="7855" y="7244"/>
                  </a:cubicBezTo>
                  <a:close/>
                  <a:moveTo>
                    <a:pt x="14203" y="8750"/>
                  </a:moveTo>
                  <a:cubicBezTo>
                    <a:pt x="13959" y="8750"/>
                    <a:pt x="13756" y="8954"/>
                    <a:pt x="13756" y="9198"/>
                  </a:cubicBezTo>
                  <a:cubicBezTo>
                    <a:pt x="13756" y="9483"/>
                    <a:pt x="13959" y="9686"/>
                    <a:pt x="14203" y="9686"/>
                  </a:cubicBezTo>
                  <a:cubicBezTo>
                    <a:pt x="14448" y="9686"/>
                    <a:pt x="14651" y="9483"/>
                    <a:pt x="14651" y="9198"/>
                  </a:cubicBezTo>
                  <a:cubicBezTo>
                    <a:pt x="14651" y="8954"/>
                    <a:pt x="14448" y="8750"/>
                    <a:pt x="14203" y="8750"/>
                  </a:cubicBezTo>
                  <a:close/>
                  <a:moveTo>
                    <a:pt x="15546" y="8750"/>
                  </a:moveTo>
                  <a:cubicBezTo>
                    <a:pt x="15302" y="8750"/>
                    <a:pt x="15099" y="8954"/>
                    <a:pt x="15099" y="9198"/>
                  </a:cubicBezTo>
                  <a:cubicBezTo>
                    <a:pt x="15099" y="9483"/>
                    <a:pt x="15302" y="9686"/>
                    <a:pt x="15546" y="9686"/>
                  </a:cubicBezTo>
                  <a:cubicBezTo>
                    <a:pt x="15791" y="9686"/>
                    <a:pt x="15994" y="9483"/>
                    <a:pt x="15994" y="9198"/>
                  </a:cubicBezTo>
                  <a:cubicBezTo>
                    <a:pt x="15994" y="8954"/>
                    <a:pt x="15791" y="8750"/>
                    <a:pt x="15546" y="8750"/>
                  </a:cubicBezTo>
                  <a:close/>
                  <a:moveTo>
                    <a:pt x="16889" y="8750"/>
                  </a:moveTo>
                  <a:cubicBezTo>
                    <a:pt x="16645" y="8750"/>
                    <a:pt x="16442" y="8954"/>
                    <a:pt x="16442" y="9198"/>
                  </a:cubicBezTo>
                  <a:cubicBezTo>
                    <a:pt x="16442" y="9483"/>
                    <a:pt x="16645" y="9686"/>
                    <a:pt x="16889" y="9686"/>
                  </a:cubicBezTo>
                  <a:cubicBezTo>
                    <a:pt x="17134" y="9686"/>
                    <a:pt x="17337" y="9483"/>
                    <a:pt x="17337" y="9198"/>
                  </a:cubicBezTo>
                  <a:cubicBezTo>
                    <a:pt x="17337" y="8954"/>
                    <a:pt x="17134" y="8750"/>
                    <a:pt x="16889" y="8750"/>
                  </a:cubicBezTo>
                  <a:close/>
                  <a:moveTo>
                    <a:pt x="18232" y="8750"/>
                  </a:moveTo>
                  <a:cubicBezTo>
                    <a:pt x="17988" y="8750"/>
                    <a:pt x="17785" y="8954"/>
                    <a:pt x="17785" y="9198"/>
                  </a:cubicBezTo>
                  <a:cubicBezTo>
                    <a:pt x="17785" y="9483"/>
                    <a:pt x="17988" y="9686"/>
                    <a:pt x="18232" y="9686"/>
                  </a:cubicBezTo>
                  <a:cubicBezTo>
                    <a:pt x="18477" y="9686"/>
                    <a:pt x="18680" y="9483"/>
                    <a:pt x="18680" y="9198"/>
                  </a:cubicBezTo>
                  <a:cubicBezTo>
                    <a:pt x="18680" y="8954"/>
                    <a:pt x="18477" y="8750"/>
                    <a:pt x="18232" y="8750"/>
                  </a:cubicBezTo>
                  <a:close/>
                  <a:moveTo>
                    <a:pt x="19575" y="8750"/>
                  </a:moveTo>
                  <a:cubicBezTo>
                    <a:pt x="19331" y="8750"/>
                    <a:pt x="19128" y="8954"/>
                    <a:pt x="19128" y="9198"/>
                  </a:cubicBezTo>
                  <a:cubicBezTo>
                    <a:pt x="19128" y="9483"/>
                    <a:pt x="19331" y="9686"/>
                    <a:pt x="19575" y="9686"/>
                  </a:cubicBezTo>
                  <a:cubicBezTo>
                    <a:pt x="19820" y="9686"/>
                    <a:pt x="20023" y="9483"/>
                    <a:pt x="20023" y="9198"/>
                  </a:cubicBezTo>
                  <a:cubicBezTo>
                    <a:pt x="20023" y="8954"/>
                    <a:pt x="19820" y="8750"/>
                    <a:pt x="19575" y="8750"/>
                  </a:cubicBezTo>
                  <a:close/>
                  <a:moveTo>
                    <a:pt x="20918" y="8750"/>
                  </a:moveTo>
                  <a:cubicBezTo>
                    <a:pt x="20674" y="8750"/>
                    <a:pt x="20471" y="8954"/>
                    <a:pt x="20471" y="9198"/>
                  </a:cubicBezTo>
                  <a:cubicBezTo>
                    <a:pt x="20471" y="9483"/>
                    <a:pt x="20674" y="9686"/>
                    <a:pt x="20918" y="9686"/>
                  </a:cubicBezTo>
                  <a:cubicBezTo>
                    <a:pt x="21163" y="9686"/>
                    <a:pt x="21366" y="9483"/>
                    <a:pt x="21366" y="9198"/>
                  </a:cubicBezTo>
                  <a:cubicBezTo>
                    <a:pt x="21366" y="8954"/>
                    <a:pt x="21163" y="8750"/>
                    <a:pt x="20918" y="8750"/>
                  </a:cubicBezTo>
                  <a:close/>
                  <a:moveTo>
                    <a:pt x="366" y="9035"/>
                  </a:moveTo>
                  <a:cubicBezTo>
                    <a:pt x="163" y="9035"/>
                    <a:pt x="0" y="9239"/>
                    <a:pt x="0" y="9442"/>
                  </a:cubicBezTo>
                  <a:cubicBezTo>
                    <a:pt x="0" y="9646"/>
                    <a:pt x="163" y="9849"/>
                    <a:pt x="366" y="9849"/>
                  </a:cubicBezTo>
                  <a:lnTo>
                    <a:pt x="1954" y="9849"/>
                  </a:lnTo>
                  <a:cubicBezTo>
                    <a:pt x="2157" y="9849"/>
                    <a:pt x="2360" y="9646"/>
                    <a:pt x="2360" y="9442"/>
                  </a:cubicBezTo>
                  <a:cubicBezTo>
                    <a:pt x="2360" y="9239"/>
                    <a:pt x="2157" y="9035"/>
                    <a:pt x="1954" y="9035"/>
                  </a:cubicBezTo>
                  <a:close/>
                  <a:moveTo>
                    <a:pt x="8669" y="9035"/>
                  </a:moveTo>
                  <a:cubicBezTo>
                    <a:pt x="8424" y="9035"/>
                    <a:pt x="8262" y="9239"/>
                    <a:pt x="8262" y="9442"/>
                  </a:cubicBezTo>
                  <a:cubicBezTo>
                    <a:pt x="8262" y="9646"/>
                    <a:pt x="8424" y="9849"/>
                    <a:pt x="8669" y="9849"/>
                  </a:cubicBezTo>
                  <a:lnTo>
                    <a:pt x="12779" y="9849"/>
                  </a:lnTo>
                  <a:cubicBezTo>
                    <a:pt x="12982" y="9849"/>
                    <a:pt x="13145" y="9646"/>
                    <a:pt x="13145" y="9442"/>
                  </a:cubicBezTo>
                  <a:cubicBezTo>
                    <a:pt x="13145" y="9239"/>
                    <a:pt x="12982" y="9035"/>
                    <a:pt x="12779" y="9035"/>
                  </a:cubicBezTo>
                  <a:close/>
                  <a:moveTo>
                    <a:pt x="366" y="10866"/>
                  </a:moveTo>
                  <a:cubicBezTo>
                    <a:pt x="163" y="10866"/>
                    <a:pt x="0" y="11029"/>
                    <a:pt x="0" y="11233"/>
                  </a:cubicBezTo>
                  <a:cubicBezTo>
                    <a:pt x="0" y="11436"/>
                    <a:pt x="163" y="11640"/>
                    <a:pt x="366" y="11640"/>
                  </a:cubicBezTo>
                  <a:lnTo>
                    <a:pt x="1954" y="11640"/>
                  </a:lnTo>
                  <a:cubicBezTo>
                    <a:pt x="2157" y="11640"/>
                    <a:pt x="2360" y="11436"/>
                    <a:pt x="2360" y="11233"/>
                  </a:cubicBezTo>
                  <a:cubicBezTo>
                    <a:pt x="2360" y="11029"/>
                    <a:pt x="2157" y="10866"/>
                    <a:pt x="1954" y="10866"/>
                  </a:cubicBezTo>
                  <a:close/>
                  <a:moveTo>
                    <a:pt x="8669" y="10866"/>
                  </a:moveTo>
                  <a:cubicBezTo>
                    <a:pt x="8424" y="10866"/>
                    <a:pt x="8262" y="11029"/>
                    <a:pt x="8262" y="11233"/>
                  </a:cubicBezTo>
                  <a:cubicBezTo>
                    <a:pt x="8262" y="11436"/>
                    <a:pt x="8424" y="11640"/>
                    <a:pt x="8669" y="11640"/>
                  </a:cubicBezTo>
                  <a:lnTo>
                    <a:pt x="12779" y="11640"/>
                  </a:lnTo>
                  <a:cubicBezTo>
                    <a:pt x="12982" y="11640"/>
                    <a:pt x="13145" y="11436"/>
                    <a:pt x="13145" y="11233"/>
                  </a:cubicBezTo>
                  <a:cubicBezTo>
                    <a:pt x="13145" y="11029"/>
                    <a:pt x="12982" y="10866"/>
                    <a:pt x="12779" y="10866"/>
                  </a:cubicBezTo>
                  <a:close/>
                  <a:moveTo>
                    <a:pt x="14203" y="12454"/>
                  </a:moveTo>
                  <a:cubicBezTo>
                    <a:pt x="13959" y="12454"/>
                    <a:pt x="13756" y="12657"/>
                    <a:pt x="13756" y="12942"/>
                  </a:cubicBezTo>
                  <a:cubicBezTo>
                    <a:pt x="13756" y="13186"/>
                    <a:pt x="13959" y="13390"/>
                    <a:pt x="14203" y="13390"/>
                  </a:cubicBezTo>
                  <a:cubicBezTo>
                    <a:pt x="14448" y="13390"/>
                    <a:pt x="14651" y="13186"/>
                    <a:pt x="14651" y="12942"/>
                  </a:cubicBezTo>
                  <a:cubicBezTo>
                    <a:pt x="14651" y="12657"/>
                    <a:pt x="14448" y="12454"/>
                    <a:pt x="14203" y="12454"/>
                  </a:cubicBezTo>
                  <a:close/>
                  <a:moveTo>
                    <a:pt x="15546" y="12454"/>
                  </a:moveTo>
                  <a:cubicBezTo>
                    <a:pt x="15302" y="12454"/>
                    <a:pt x="15099" y="12657"/>
                    <a:pt x="15099" y="12942"/>
                  </a:cubicBezTo>
                  <a:cubicBezTo>
                    <a:pt x="15099" y="13186"/>
                    <a:pt x="15302" y="13390"/>
                    <a:pt x="15546" y="13390"/>
                  </a:cubicBezTo>
                  <a:cubicBezTo>
                    <a:pt x="15791" y="13390"/>
                    <a:pt x="15994" y="13186"/>
                    <a:pt x="15994" y="12942"/>
                  </a:cubicBezTo>
                  <a:cubicBezTo>
                    <a:pt x="15994" y="12657"/>
                    <a:pt x="15791" y="12454"/>
                    <a:pt x="15546" y="12454"/>
                  </a:cubicBezTo>
                  <a:close/>
                  <a:moveTo>
                    <a:pt x="16889" y="12454"/>
                  </a:moveTo>
                  <a:cubicBezTo>
                    <a:pt x="16645" y="12454"/>
                    <a:pt x="16442" y="12657"/>
                    <a:pt x="16442" y="12942"/>
                  </a:cubicBezTo>
                  <a:cubicBezTo>
                    <a:pt x="16442" y="13186"/>
                    <a:pt x="16645" y="13390"/>
                    <a:pt x="16889" y="13390"/>
                  </a:cubicBezTo>
                  <a:cubicBezTo>
                    <a:pt x="17134" y="13390"/>
                    <a:pt x="17337" y="13186"/>
                    <a:pt x="17337" y="12942"/>
                  </a:cubicBezTo>
                  <a:cubicBezTo>
                    <a:pt x="17337" y="12657"/>
                    <a:pt x="17134" y="12454"/>
                    <a:pt x="16889" y="12454"/>
                  </a:cubicBezTo>
                  <a:close/>
                  <a:moveTo>
                    <a:pt x="18232" y="12454"/>
                  </a:moveTo>
                  <a:cubicBezTo>
                    <a:pt x="17988" y="12454"/>
                    <a:pt x="17785" y="12657"/>
                    <a:pt x="17785" y="12942"/>
                  </a:cubicBezTo>
                  <a:cubicBezTo>
                    <a:pt x="17785" y="13186"/>
                    <a:pt x="17988" y="13390"/>
                    <a:pt x="18232" y="13390"/>
                  </a:cubicBezTo>
                  <a:cubicBezTo>
                    <a:pt x="18477" y="13390"/>
                    <a:pt x="18680" y="13186"/>
                    <a:pt x="18680" y="12942"/>
                  </a:cubicBezTo>
                  <a:cubicBezTo>
                    <a:pt x="18680" y="12657"/>
                    <a:pt x="18477" y="12454"/>
                    <a:pt x="18232" y="12454"/>
                  </a:cubicBezTo>
                  <a:close/>
                  <a:moveTo>
                    <a:pt x="19575" y="12454"/>
                  </a:moveTo>
                  <a:cubicBezTo>
                    <a:pt x="19331" y="12454"/>
                    <a:pt x="19128" y="12657"/>
                    <a:pt x="19128" y="12942"/>
                  </a:cubicBezTo>
                  <a:cubicBezTo>
                    <a:pt x="19128" y="13186"/>
                    <a:pt x="19331" y="13390"/>
                    <a:pt x="19575" y="13390"/>
                  </a:cubicBezTo>
                  <a:cubicBezTo>
                    <a:pt x="19820" y="13390"/>
                    <a:pt x="20023" y="13186"/>
                    <a:pt x="20023" y="12942"/>
                  </a:cubicBezTo>
                  <a:cubicBezTo>
                    <a:pt x="20023" y="12657"/>
                    <a:pt x="19820" y="12454"/>
                    <a:pt x="19575" y="12454"/>
                  </a:cubicBezTo>
                  <a:close/>
                  <a:moveTo>
                    <a:pt x="20918" y="12454"/>
                  </a:moveTo>
                  <a:cubicBezTo>
                    <a:pt x="20674" y="12454"/>
                    <a:pt x="20471" y="12657"/>
                    <a:pt x="20471" y="12942"/>
                  </a:cubicBezTo>
                  <a:cubicBezTo>
                    <a:pt x="20471" y="13186"/>
                    <a:pt x="20674" y="13390"/>
                    <a:pt x="20918" y="13390"/>
                  </a:cubicBezTo>
                  <a:cubicBezTo>
                    <a:pt x="21163" y="13390"/>
                    <a:pt x="21366" y="13186"/>
                    <a:pt x="21366" y="12942"/>
                  </a:cubicBezTo>
                  <a:cubicBezTo>
                    <a:pt x="21366" y="12657"/>
                    <a:pt x="21163" y="12454"/>
                    <a:pt x="20918" y="12454"/>
                  </a:cubicBezTo>
                  <a:close/>
                  <a:moveTo>
                    <a:pt x="366" y="12657"/>
                  </a:moveTo>
                  <a:cubicBezTo>
                    <a:pt x="163" y="12657"/>
                    <a:pt x="0" y="12820"/>
                    <a:pt x="0" y="13023"/>
                  </a:cubicBezTo>
                  <a:cubicBezTo>
                    <a:pt x="0" y="13268"/>
                    <a:pt x="163" y="13430"/>
                    <a:pt x="366" y="13430"/>
                  </a:cubicBezTo>
                  <a:lnTo>
                    <a:pt x="1954" y="13430"/>
                  </a:lnTo>
                  <a:cubicBezTo>
                    <a:pt x="2157" y="13430"/>
                    <a:pt x="2360" y="13268"/>
                    <a:pt x="2360" y="13023"/>
                  </a:cubicBezTo>
                  <a:cubicBezTo>
                    <a:pt x="2360" y="12820"/>
                    <a:pt x="2157" y="12657"/>
                    <a:pt x="1954" y="12657"/>
                  </a:cubicBezTo>
                  <a:close/>
                  <a:moveTo>
                    <a:pt x="8669" y="12657"/>
                  </a:moveTo>
                  <a:cubicBezTo>
                    <a:pt x="8424" y="12657"/>
                    <a:pt x="8262" y="12820"/>
                    <a:pt x="8262" y="13023"/>
                  </a:cubicBezTo>
                  <a:cubicBezTo>
                    <a:pt x="8262" y="13268"/>
                    <a:pt x="8424" y="13430"/>
                    <a:pt x="8669" y="13430"/>
                  </a:cubicBezTo>
                  <a:lnTo>
                    <a:pt x="12779" y="13430"/>
                  </a:lnTo>
                  <a:cubicBezTo>
                    <a:pt x="12982" y="13430"/>
                    <a:pt x="13145" y="13268"/>
                    <a:pt x="13145" y="13023"/>
                  </a:cubicBezTo>
                  <a:cubicBezTo>
                    <a:pt x="13145" y="12820"/>
                    <a:pt x="12982" y="12657"/>
                    <a:pt x="12779" y="126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5"/>
            <p:cNvSpPr/>
            <p:nvPr/>
          </p:nvSpPr>
          <p:spPr>
            <a:xfrm>
              <a:off x="3173075" y="2324875"/>
              <a:ext cx="135325" cy="249275"/>
            </a:xfrm>
            <a:custGeom>
              <a:avLst/>
              <a:gdLst/>
              <a:ahLst/>
              <a:cxnLst/>
              <a:rect l="l" t="t" r="r" b="b"/>
              <a:pathLst>
                <a:path w="5413" h="9971" extrusionOk="0">
                  <a:moveTo>
                    <a:pt x="3052" y="692"/>
                  </a:moveTo>
                  <a:cubicBezTo>
                    <a:pt x="3256" y="692"/>
                    <a:pt x="3459" y="814"/>
                    <a:pt x="3663" y="977"/>
                  </a:cubicBezTo>
                  <a:cubicBezTo>
                    <a:pt x="3948" y="1221"/>
                    <a:pt x="4233" y="1709"/>
                    <a:pt x="4436" y="2320"/>
                  </a:cubicBezTo>
                  <a:cubicBezTo>
                    <a:pt x="4640" y="2930"/>
                    <a:pt x="4762" y="3663"/>
                    <a:pt x="4762" y="4477"/>
                  </a:cubicBezTo>
                  <a:cubicBezTo>
                    <a:pt x="4762" y="4680"/>
                    <a:pt x="4762" y="4924"/>
                    <a:pt x="4721" y="5169"/>
                  </a:cubicBezTo>
                  <a:cubicBezTo>
                    <a:pt x="4640" y="6349"/>
                    <a:pt x="4314" y="7448"/>
                    <a:pt x="3866" y="8180"/>
                  </a:cubicBezTo>
                  <a:cubicBezTo>
                    <a:pt x="3663" y="8546"/>
                    <a:pt x="3419" y="8831"/>
                    <a:pt x="3134" y="9035"/>
                  </a:cubicBezTo>
                  <a:cubicBezTo>
                    <a:pt x="2890" y="9238"/>
                    <a:pt x="2686" y="9320"/>
                    <a:pt x="2442" y="9320"/>
                  </a:cubicBezTo>
                  <a:lnTo>
                    <a:pt x="2361" y="9320"/>
                  </a:lnTo>
                  <a:cubicBezTo>
                    <a:pt x="2157" y="9279"/>
                    <a:pt x="1954" y="9198"/>
                    <a:pt x="1750" y="9035"/>
                  </a:cubicBezTo>
                  <a:cubicBezTo>
                    <a:pt x="1465" y="8750"/>
                    <a:pt x="1180" y="8302"/>
                    <a:pt x="977" y="7692"/>
                  </a:cubicBezTo>
                  <a:cubicBezTo>
                    <a:pt x="773" y="7081"/>
                    <a:pt x="651" y="6349"/>
                    <a:pt x="651" y="5535"/>
                  </a:cubicBezTo>
                  <a:cubicBezTo>
                    <a:pt x="651" y="5291"/>
                    <a:pt x="692" y="5087"/>
                    <a:pt x="692" y="4843"/>
                  </a:cubicBezTo>
                  <a:cubicBezTo>
                    <a:pt x="773" y="3622"/>
                    <a:pt x="1099" y="2564"/>
                    <a:pt x="1547" y="1831"/>
                  </a:cubicBezTo>
                  <a:cubicBezTo>
                    <a:pt x="1791" y="1424"/>
                    <a:pt x="2035" y="1140"/>
                    <a:pt x="2279" y="977"/>
                  </a:cubicBezTo>
                  <a:cubicBezTo>
                    <a:pt x="2523" y="773"/>
                    <a:pt x="2768" y="692"/>
                    <a:pt x="2971" y="692"/>
                  </a:cubicBezTo>
                  <a:close/>
                  <a:moveTo>
                    <a:pt x="2971" y="0"/>
                  </a:moveTo>
                  <a:cubicBezTo>
                    <a:pt x="2564" y="0"/>
                    <a:pt x="2198" y="163"/>
                    <a:pt x="1872" y="407"/>
                  </a:cubicBezTo>
                  <a:cubicBezTo>
                    <a:pt x="1343" y="814"/>
                    <a:pt x="936" y="1424"/>
                    <a:pt x="611" y="2157"/>
                  </a:cubicBezTo>
                  <a:cubicBezTo>
                    <a:pt x="326" y="2930"/>
                    <a:pt x="82" y="3826"/>
                    <a:pt x="0" y="4802"/>
                  </a:cubicBezTo>
                  <a:cubicBezTo>
                    <a:pt x="0" y="5046"/>
                    <a:pt x="0" y="5291"/>
                    <a:pt x="0" y="5535"/>
                  </a:cubicBezTo>
                  <a:cubicBezTo>
                    <a:pt x="0" y="6674"/>
                    <a:pt x="204" y="7732"/>
                    <a:pt x="611" y="8546"/>
                  </a:cubicBezTo>
                  <a:cubicBezTo>
                    <a:pt x="773" y="8953"/>
                    <a:pt x="1018" y="9279"/>
                    <a:pt x="1302" y="9523"/>
                  </a:cubicBezTo>
                  <a:cubicBezTo>
                    <a:pt x="1587" y="9767"/>
                    <a:pt x="1954" y="9930"/>
                    <a:pt x="2320" y="9971"/>
                  </a:cubicBezTo>
                  <a:lnTo>
                    <a:pt x="2442" y="9971"/>
                  </a:lnTo>
                  <a:cubicBezTo>
                    <a:pt x="2849" y="9971"/>
                    <a:pt x="3215" y="9808"/>
                    <a:pt x="3581" y="9564"/>
                  </a:cubicBezTo>
                  <a:cubicBezTo>
                    <a:pt x="4070" y="9198"/>
                    <a:pt x="4477" y="8587"/>
                    <a:pt x="4802" y="7814"/>
                  </a:cubicBezTo>
                  <a:cubicBezTo>
                    <a:pt x="5128" y="7081"/>
                    <a:pt x="5331" y="6186"/>
                    <a:pt x="5413" y="5209"/>
                  </a:cubicBezTo>
                  <a:cubicBezTo>
                    <a:pt x="5413" y="4965"/>
                    <a:pt x="5413" y="4721"/>
                    <a:pt x="5413" y="4477"/>
                  </a:cubicBezTo>
                  <a:cubicBezTo>
                    <a:pt x="5413" y="3296"/>
                    <a:pt x="5209" y="2238"/>
                    <a:pt x="4843" y="1465"/>
                  </a:cubicBezTo>
                  <a:cubicBezTo>
                    <a:pt x="4640" y="1058"/>
                    <a:pt x="4395" y="733"/>
                    <a:pt x="4111" y="448"/>
                  </a:cubicBezTo>
                  <a:cubicBezTo>
                    <a:pt x="3826" y="203"/>
                    <a:pt x="3459" y="41"/>
                    <a:pt x="30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5"/>
            <p:cNvSpPr/>
            <p:nvPr/>
          </p:nvSpPr>
          <p:spPr>
            <a:xfrm>
              <a:off x="2390675" y="1910275"/>
              <a:ext cx="866850" cy="1118675"/>
            </a:xfrm>
            <a:custGeom>
              <a:avLst/>
              <a:gdLst/>
              <a:ahLst/>
              <a:cxnLst/>
              <a:rect l="l" t="t" r="r" b="b"/>
              <a:pathLst>
                <a:path w="34674" h="44747" extrusionOk="0">
                  <a:moveTo>
                    <a:pt x="20542" y="1"/>
                  </a:moveTo>
                  <a:cubicBezTo>
                    <a:pt x="16954" y="1"/>
                    <a:pt x="13117" y="564"/>
                    <a:pt x="9849" y="2096"/>
                  </a:cubicBezTo>
                  <a:cubicBezTo>
                    <a:pt x="1465" y="6043"/>
                    <a:pt x="3297" y="19799"/>
                    <a:pt x="3297" y="19799"/>
                  </a:cubicBezTo>
                  <a:cubicBezTo>
                    <a:pt x="3297" y="19799"/>
                    <a:pt x="5128" y="25700"/>
                    <a:pt x="3948" y="29526"/>
                  </a:cubicBezTo>
                  <a:cubicBezTo>
                    <a:pt x="2767" y="33311"/>
                    <a:pt x="0" y="36200"/>
                    <a:pt x="0" y="36200"/>
                  </a:cubicBezTo>
                  <a:lnTo>
                    <a:pt x="19168" y="44746"/>
                  </a:lnTo>
                  <a:cubicBezTo>
                    <a:pt x="19168" y="44746"/>
                    <a:pt x="19820" y="41979"/>
                    <a:pt x="20104" y="41206"/>
                  </a:cubicBezTo>
                  <a:cubicBezTo>
                    <a:pt x="20349" y="40433"/>
                    <a:pt x="22343" y="40148"/>
                    <a:pt x="22343" y="40148"/>
                  </a:cubicBezTo>
                  <a:cubicBezTo>
                    <a:pt x="22343" y="40148"/>
                    <a:pt x="25362" y="41619"/>
                    <a:pt x="26748" y="41619"/>
                  </a:cubicBezTo>
                  <a:cubicBezTo>
                    <a:pt x="26802" y="41619"/>
                    <a:pt x="26853" y="41617"/>
                    <a:pt x="26901" y="41613"/>
                  </a:cubicBezTo>
                  <a:cubicBezTo>
                    <a:pt x="28244" y="41450"/>
                    <a:pt x="27837" y="40799"/>
                    <a:pt x="28895" y="38845"/>
                  </a:cubicBezTo>
                  <a:cubicBezTo>
                    <a:pt x="29953" y="36851"/>
                    <a:pt x="33738" y="26758"/>
                    <a:pt x="33738" y="24683"/>
                  </a:cubicBezTo>
                  <a:cubicBezTo>
                    <a:pt x="33738" y="22566"/>
                    <a:pt x="32029" y="21264"/>
                    <a:pt x="32029" y="20206"/>
                  </a:cubicBezTo>
                  <a:cubicBezTo>
                    <a:pt x="32029" y="19148"/>
                    <a:pt x="33087" y="17724"/>
                    <a:pt x="33860" y="15485"/>
                  </a:cubicBezTo>
                  <a:cubicBezTo>
                    <a:pt x="34674" y="13247"/>
                    <a:pt x="34389" y="8526"/>
                    <a:pt x="34389" y="8526"/>
                  </a:cubicBezTo>
                  <a:cubicBezTo>
                    <a:pt x="34389" y="8526"/>
                    <a:pt x="34389" y="4578"/>
                    <a:pt x="32436" y="2625"/>
                  </a:cubicBezTo>
                  <a:cubicBezTo>
                    <a:pt x="31240" y="1404"/>
                    <a:pt x="26202" y="1"/>
                    <a:pt x="20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5"/>
            <p:cNvSpPr/>
            <p:nvPr/>
          </p:nvSpPr>
          <p:spPr>
            <a:xfrm>
              <a:off x="2431350" y="1943325"/>
              <a:ext cx="633900" cy="998125"/>
            </a:xfrm>
            <a:custGeom>
              <a:avLst/>
              <a:gdLst/>
              <a:ahLst/>
              <a:cxnLst/>
              <a:rect l="l" t="t" r="r" b="b"/>
              <a:pathLst>
                <a:path w="25356" h="39925" extrusionOk="0">
                  <a:moveTo>
                    <a:pt x="11233" y="1"/>
                  </a:moveTo>
                  <a:cubicBezTo>
                    <a:pt x="10257" y="285"/>
                    <a:pt x="9280" y="652"/>
                    <a:pt x="8385" y="1059"/>
                  </a:cubicBezTo>
                  <a:cubicBezTo>
                    <a:pt x="5576" y="2402"/>
                    <a:pt x="3949" y="4844"/>
                    <a:pt x="3013" y="7570"/>
                  </a:cubicBezTo>
                  <a:cubicBezTo>
                    <a:pt x="2077" y="10256"/>
                    <a:pt x="1832" y="13186"/>
                    <a:pt x="1832" y="15343"/>
                  </a:cubicBezTo>
                  <a:cubicBezTo>
                    <a:pt x="1832" y="16727"/>
                    <a:pt x="1914" y="17785"/>
                    <a:pt x="1995" y="18233"/>
                  </a:cubicBezTo>
                  <a:cubicBezTo>
                    <a:pt x="1995" y="18314"/>
                    <a:pt x="1995" y="18396"/>
                    <a:pt x="1995" y="18396"/>
                  </a:cubicBezTo>
                  <a:cubicBezTo>
                    <a:pt x="2117" y="18762"/>
                    <a:pt x="3053" y="21977"/>
                    <a:pt x="3053" y="25151"/>
                  </a:cubicBezTo>
                  <a:cubicBezTo>
                    <a:pt x="3053" y="26250"/>
                    <a:pt x="2931" y="27308"/>
                    <a:pt x="2646" y="28285"/>
                  </a:cubicBezTo>
                  <a:cubicBezTo>
                    <a:pt x="1995" y="30401"/>
                    <a:pt x="896" y="32192"/>
                    <a:pt x="1" y="33413"/>
                  </a:cubicBezTo>
                  <a:cubicBezTo>
                    <a:pt x="774" y="33616"/>
                    <a:pt x="1629" y="33861"/>
                    <a:pt x="2606" y="34227"/>
                  </a:cubicBezTo>
                  <a:cubicBezTo>
                    <a:pt x="5047" y="35163"/>
                    <a:pt x="9402" y="37320"/>
                    <a:pt x="13024" y="39355"/>
                  </a:cubicBezTo>
                  <a:lnTo>
                    <a:pt x="18396" y="38622"/>
                  </a:lnTo>
                  <a:cubicBezTo>
                    <a:pt x="18396" y="38622"/>
                    <a:pt x="18681" y="38744"/>
                    <a:pt x="19088" y="38907"/>
                  </a:cubicBezTo>
                  <a:cubicBezTo>
                    <a:pt x="19251" y="38866"/>
                    <a:pt x="19413" y="38785"/>
                    <a:pt x="19576" y="38744"/>
                  </a:cubicBezTo>
                  <a:cubicBezTo>
                    <a:pt x="20146" y="38541"/>
                    <a:pt x="20634" y="38500"/>
                    <a:pt x="20634" y="38500"/>
                  </a:cubicBezTo>
                  <a:lnTo>
                    <a:pt x="20716" y="38500"/>
                  </a:lnTo>
                  <a:cubicBezTo>
                    <a:pt x="20756" y="38500"/>
                    <a:pt x="20797" y="38500"/>
                    <a:pt x="20838" y="38541"/>
                  </a:cubicBezTo>
                  <a:cubicBezTo>
                    <a:pt x="20838" y="38541"/>
                    <a:pt x="20960" y="38582"/>
                    <a:pt x="21123" y="38663"/>
                  </a:cubicBezTo>
                  <a:cubicBezTo>
                    <a:pt x="21326" y="38744"/>
                    <a:pt x="21570" y="38866"/>
                    <a:pt x="21855" y="38988"/>
                  </a:cubicBezTo>
                  <a:cubicBezTo>
                    <a:pt x="22466" y="39233"/>
                    <a:pt x="23239" y="39518"/>
                    <a:pt x="23931" y="39721"/>
                  </a:cubicBezTo>
                  <a:cubicBezTo>
                    <a:pt x="24379" y="39843"/>
                    <a:pt x="24826" y="39925"/>
                    <a:pt x="25111" y="39925"/>
                  </a:cubicBezTo>
                  <a:lnTo>
                    <a:pt x="25355" y="39925"/>
                  </a:lnTo>
                  <a:cubicBezTo>
                    <a:pt x="25192" y="38459"/>
                    <a:pt x="20309" y="34552"/>
                    <a:pt x="20512" y="28977"/>
                  </a:cubicBezTo>
                  <a:cubicBezTo>
                    <a:pt x="20756" y="22872"/>
                    <a:pt x="19129" y="15099"/>
                    <a:pt x="19129" y="15099"/>
                  </a:cubicBezTo>
                  <a:cubicBezTo>
                    <a:pt x="19129" y="15099"/>
                    <a:pt x="19332" y="13186"/>
                    <a:pt x="15832" y="7326"/>
                  </a:cubicBezTo>
                  <a:cubicBezTo>
                    <a:pt x="14571" y="5210"/>
                    <a:pt x="13105" y="2524"/>
                    <a:pt x="112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5"/>
            <p:cNvSpPr/>
            <p:nvPr/>
          </p:nvSpPr>
          <p:spPr>
            <a:xfrm>
              <a:off x="2939050" y="2055250"/>
              <a:ext cx="304250" cy="177050"/>
            </a:xfrm>
            <a:custGeom>
              <a:avLst/>
              <a:gdLst/>
              <a:ahLst/>
              <a:cxnLst/>
              <a:rect l="l" t="t" r="r" b="b"/>
              <a:pathLst>
                <a:path w="12170" h="7082" extrusionOk="0">
                  <a:moveTo>
                    <a:pt x="7733" y="0"/>
                  </a:moveTo>
                  <a:cubicBezTo>
                    <a:pt x="1385" y="0"/>
                    <a:pt x="1" y="2605"/>
                    <a:pt x="1873" y="4233"/>
                  </a:cubicBezTo>
                  <a:lnTo>
                    <a:pt x="6594" y="4029"/>
                  </a:lnTo>
                  <a:lnTo>
                    <a:pt x="6594" y="4029"/>
                  </a:lnTo>
                  <a:cubicBezTo>
                    <a:pt x="6594" y="4029"/>
                    <a:pt x="3745" y="7082"/>
                    <a:pt x="7041" y="7082"/>
                  </a:cubicBezTo>
                  <a:cubicBezTo>
                    <a:pt x="9605" y="7082"/>
                    <a:pt x="11437" y="6593"/>
                    <a:pt x="12169" y="5535"/>
                  </a:cubicBezTo>
                  <a:cubicBezTo>
                    <a:pt x="12169" y="5169"/>
                    <a:pt x="12169" y="4843"/>
                    <a:pt x="12169" y="4518"/>
                  </a:cubicBezTo>
                  <a:cubicBezTo>
                    <a:pt x="12169" y="3989"/>
                    <a:pt x="12169" y="3541"/>
                    <a:pt x="12129" y="3256"/>
                  </a:cubicBezTo>
                  <a:cubicBezTo>
                    <a:pt x="12129" y="2930"/>
                    <a:pt x="12129" y="2727"/>
                    <a:pt x="12129" y="2727"/>
                  </a:cubicBezTo>
                  <a:cubicBezTo>
                    <a:pt x="12129" y="2727"/>
                    <a:pt x="12129" y="2686"/>
                    <a:pt x="12129" y="2564"/>
                  </a:cubicBezTo>
                  <a:cubicBezTo>
                    <a:pt x="12129" y="2442"/>
                    <a:pt x="12129" y="2279"/>
                    <a:pt x="12088" y="2116"/>
                  </a:cubicBezTo>
                  <a:cubicBezTo>
                    <a:pt x="12088" y="1791"/>
                    <a:pt x="12006" y="1343"/>
                    <a:pt x="11925" y="896"/>
                  </a:cubicBezTo>
                  <a:cubicBezTo>
                    <a:pt x="11274" y="367"/>
                    <a:pt x="10012" y="0"/>
                    <a:pt x="77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5"/>
            <p:cNvSpPr/>
            <p:nvPr/>
          </p:nvSpPr>
          <p:spPr>
            <a:xfrm>
              <a:off x="2382525" y="1901600"/>
              <a:ext cx="878075" cy="1136150"/>
            </a:xfrm>
            <a:custGeom>
              <a:avLst/>
              <a:gdLst/>
              <a:ahLst/>
              <a:cxnLst/>
              <a:rect l="l" t="t" r="r" b="b"/>
              <a:pathLst>
                <a:path w="35123" h="45446" extrusionOk="0">
                  <a:moveTo>
                    <a:pt x="20837" y="693"/>
                  </a:moveTo>
                  <a:cubicBezTo>
                    <a:pt x="23646" y="693"/>
                    <a:pt x="26291" y="1059"/>
                    <a:pt x="28407" y="1547"/>
                  </a:cubicBezTo>
                  <a:cubicBezTo>
                    <a:pt x="29424" y="1792"/>
                    <a:pt x="30361" y="2077"/>
                    <a:pt x="31052" y="2361"/>
                  </a:cubicBezTo>
                  <a:cubicBezTo>
                    <a:pt x="31744" y="2646"/>
                    <a:pt x="32273" y="2972"/>
                    <a:pt x="32517" y="3216"/>
                  </a:cubicBezTo>
                  <a:cubicBezTo>
                    <a:pt x="33413" y="4111"/>
                    <a:pt x="33901" y="5536"/>
                    <a:pt x="34145" y="6716"/>
                  </a:cubicBezTo>
                  <a:cubicBezTo>
                    <a:pt x="34267" y="7326"/>
                    <a:pt x="34308" y="7856"/>
                    <a:pt x="34349" y="8262"/>
                  </a:cubicBezTo>
                  <a:cubicBezTo>
                    <a:pt x="34390" y="8425"/>
                    <a:pt x="34390" y="8588"/>
                    <a:pt x="34390" y="8710"/>
                  </a:cubicBezTo>
                  <a:cubicBezTo>
                    <a:pt x="34390" y="8832"/>
                    <a:pt x="34390" y="8873"/>
                    <a:pt x="34390" y="8873"/>
                  </a:cubicBezTo>
                  <a:cubicBezTo>
                    <a:pt x="34390" y="8873"/>
                    <a:pt x="34390" y="9076"/>
                    <a:pt x="34390" y="9402"/>
                  </a:cubicBezTo>
                  <a:cubicBezTo>
                    <a:pt x="34430" y="9687"/>
                    <a:pt x="34430" y="10135"/>
                    <a:pt x="34430" y="10664"/>
                  </a:cubicBezTo>
                  <a:cubicBezTo>
                    <a:pt x="34430" y="11437"/>
                    <a:pt x="34390" y="12414"/>
                    <a:pt x="34308" y="13309"/>
                  </a:cubicBezTo>
                  <a:cubicBezTo>
                    <a:pt x="34227" y="14204"/>
                    <a:pt x="34105" y="15100"/>
                    <a:pt x="33901" y="15710"/>
                  </a:cubicBezTo>
                  <a:cubicBezTo>
                    <a:pt x="33494" y="16809"/>
                    <a:pt x="33047" y="17704"/>
                    <a:pt x="32680" y="18478"/>
                  </a:cubicBezTo>
                  <a:cubicBezTo>
                    <a:pt x="32314" y="19251"/>
                    <a:pt x="32029" y="19902"/>
                    <a:pt x="32029" y="20553"/>
                  </a:cubicBezTo>
                  <a:cubicBezTo>
                    <a:pt x="32029" y="20919"/>
                    <a:pt x="32151" y="21245"/>
                    <a:pt x="32314" y="21570"/>
                  </a:cubicBezTo>
                  <a:cubicBezTo>
                    <a:pt x="32843" y="22507"/>
                    <a:pt x="33738" y="23565"/>
                    <a:pt x="33738" y="25030"/>
                  </a:cubicBezTo>
                  <a:cubicBezTo>
                    <a:pt x="33738" y="25233"/>
                    <a:pt x="33698" y="25600"/>
                    <a:pt x="33576" y="26088"/>
                  </a:cubicBezTo>
                  <a:cubicBezTo>
                    <a:pt x="33209" y="27716"/>
                    <a:pt x="32273" y="30565"/>
                    <a:pt x="31297" y="33169"/>
                  </a:cubicBezTo>
                  <a:cubicBezTo>
                    <a:pt x="30808" y="34472"/>
                    <a:pt x="30320" y="35733"/>
                    <a:pt x="29913" y="36751"/>
                  </a:cubicBezTo>
                  <a:cubicBezTo>
                    <a:pt x="29506" y="37809"/>
                    <a:pt x="29140" y="38623"/>
                    <a:pt x="28895" y="39030"/>
                  </a:cubicBezTo>
                  <a:cubicBezTo>
                    <a:pt x="28366" y="40047"/>
                    <a:pt x="28204" y="40739"/>
                    <a:pt x="28041" y="41105"/>
                  </a:cubicBezTo>
                  <a:cubicBezTo>
                    <a:pt x="27919" y="41309"/>
                    <a:pt x="27878" y="41390"/>
                    <a:pt x="27756" y="41471"/>
                  </a:cubicBezTo>
                  <a:cubicBezTo>
                    <a:pt x="27675" y="41512"/>
                    <a:pt x="27512" y="41594"/>
                    <a:pt x="27227" y="41594"/>
                  </a:cubicBezTo>
                  <a:lnTo>
                    <a:pt x="27064" y="41594"/>
                  </a:lnTo>
                  <a:cubicBezTo>
                    <a:pt x="26779" y="41594"/>
                    <a:pt x="26372" y="41512"/>
                    <a:pt x="25884" y="41390"/>
                  </a:cubicBezTo>
                  <a:cubicBezTo>
                    <a:pt x="25192" y="41187"/>
                    <a:pt x="24419" y="40902"/>
                    <a:pt x="23808" y="40657"/>
                  </a:cubicBezTo>
                  <a:cubicBezTo>
                    <a:pt x="23523" y="40535"/>
                    <a:pt x="23279" y="40413"/>
                    <a:pt x="23076" y="40332"/>
                  </a:cubicBezTo>
                  <a:cubicBezTo>
                    <a:pt x="22913" y="40251"/>
                    <a:pt x="22791" y="40210"/>
                    <a:pt x="22791" y="40210"/>
                  </a:cubicBezTo>
                  <a:cubicBezTo>
                    <a:pt x="22750" y="40169"/>
                    <a:pt x="22669" y="40169"/>
                    <a:pt x="22587" y="40169"/>
                  </a:cubicBezTo>
                  <a:cubicBezTo>
                    <a:pt x="22587" y="40169"/>
                    <a:pt x="22099" y="40210"/>
                    <a:pt x="21529" y="40413"/>
                  </a:cubicBezTo>
                  <a:cubicBezTo>
                    <a:pt x="21244" y="40495"/>
                    <a:pt x="20960" y="40617"/>
                    <a:pt x="20715" y="40780"/>
                  </a:cubicBezTo>
                  <a:cubicBezTo>
                    <a:pt x="20430" y="40902"/>
                    <a:pt x="20227" y="41105"/>
                    <a:pt x="20105" y="41431"/>
                  </a:cubicBezTo>
                  <a:cubicBezTo>
                    <a:pt x="19942" y="41878"/>
                    <a:pt x="19739" y="42733"/>
                    <a:pt x="19535" y="43547"/>
                  </a:cubicBezTo>
                  <a:cubicBezTo>
                    <a:pt x="19430" y="43946"/>
                    <a:pt x="19336" y="44324"/>
                    <a:pt x="19269" y="44596"/>
                  </a:cubicBezTo>
                  <a:lnTo>
                    <a:pt x="19269" y="44596"/>
                  </a:lnTo>
                  <a:lnTo>
                    <a:pt x="898" y="36444"/>
                  </a:lnTo>
                  <a:lnTo>
                    <a:pt x="898" y="36444"/>
                  </a:lnTo>
                  <a:cubicBezTo>
                    <a:pt x="1673" y="35558"/>
                    <a:pt x="3627" y="33066"/>
                    <a:pt x="4599" y="29954"/>
                  </a:cubicBezTo>
                  <a:cubicBezTo>
                    <a:pt x="4884" y="28977"/>
                    <a:pt x="5006" y="27919"/>
                    <a:pt x="5006" y="26820"/>
                  </a:cubicBezTo>
                  <a:cubicBezTo>
                    <a:pt x="5006" y="23483"/>
                    <a:pt x="3948" y="20065"/>
                    <a:pt x="3948" y="20065"/>
                  </a:cubicBezTo>
                  <a:cubicBezTo>
                    <a:pt x="3948" y="20029"/>
                    <a:pt x="3948" y="19972"/>
                    <a:pt x="3948" y="19902"/>
                  </a:cubicBezTo>
                  <a:cubicBezTo>
                    <a:pt x="3867" y="19454"/>
                    <a:pt x="3785" y="18396"/>
                    <a:pt x="3785" y="17012"/>
                  </a:cubicBezTo>
                  <a:cubicBezTo>
                    <a:pt x="3785" y="14855"/>
                    <a:pt x="4030" y="11925"/>
                    <a:pt x="4966" y="9239"/>
                  </a:cubicBezTo>
                  <a:cubicBezTo>
                    <a:pt x="5902" y="6513"/>
                    <a:pt x="7529" y="4071"/>
                    <a:pt x="10338" y="2728"/>
                  </a:cubicBezTo>
                  <a:cubicBezTo>
                    <a:pt x="13512" y="1263"/>
                    <a:pt x="17297" y="693"/>
                    <a:pt x="20837" y="693"/>
                  </a:cubicBezTo>
                  <a:close/>
                  <a:moveTo>
                    <a:pt x="20837" y="1"/>
                  </a:moveTo>
                  <a:cubicBezTo>
                    <a:pt x="17215" y="1"/>
                    <a:pt x="13349" y="571"/>
                    <a:pt x="10053" y="2117"/>
                  </a:cubicBezTo>
                  <a:cubicBezTo>
                    <a:pt x="7000" y="3542"/>
                    <a:pt x="5291" y="6187"/>
                    <a:pt x="4314" y="8995"/>
                  </a:cubicBezTo>
                  <a:cubicBezTo>
                    <a:pt x="3338" y="11844"/>
                    <a:pt x="3093" y="14815"/>
                    <a:pt x="3093" y="17012"/>
                  </a:cubicBezTo>
                  <a:cubicBezTo>
                    <a:pt x="3093" y="18884"/>
                    <a:pt x="3297" y="20187"/>
                    <a:pt x="3297" y="20187"/>
                  </a:cubicBezTo>
                  <a:lnTo>
                    <a:pt x="3297" y="20268"/>
                  </a:lnTo>
                  <a:cubicBezTo>
                    <a:pt x="3297" y="20268"/>
                    <a:pt x="3297" y="20309"/>
                    <a:pt x="3338" y="20390"/>
                  </a:cubicBezTo>
                  <a:cubicBezTo>
                    <a:pt x="3541" y="21082"/>
                    <a:pt x="4355" y="24012"/>
                    <a:pt x="4355" y="26820"/>
                  </a:cubicBezTo>
                  <a:cubicBezTo>
                    <a:pt x="4355" y="27879"/>
                    <a:pt x="4233" y="28896"/>
                    <a:pt x="3948" y="29751"/>
                  </a:cubicBezTo>
                  <a:cubicBezTo>
                    <a:pt x="3378" y="31623"/>
                    <a:pt x="2402" y="33251"/>
                    <a:pt x="1588" y="34431"/>
                  </a:cubicBezTo>
                  <a:cubicBezTo>
                    <a:pt x="1181" y="35041"/>
                    <a:pt x="814" y="35489"/>
                    <a:pt x="530" y="35815"/>
                  </a:cubicBezTo>
                  <a:cubicBezTo>
                    <a:pt x="407" y="35977"/>
                    <a:pt x="285" y="36099"/>
                    <a:pt x="204" y="36221"/>
                  </a:cubicBezTo>
                  <a:lnTo>
                    <a:pt x="123" y="36303"/>
                  </a:lnTo>
                  <a:lnTo>
                    <a:pt x="82" y="36344"/>
                  </a:lnTo>
                  <a:cubicBezTo>
                    <a:pt x="1" y="36425"/>
                    <a:pt x="1" y="36506"/>
                    <a:pt x="1" y="36628"/>
                  </a:cubicBezTo>
                  <a:cubicBezTo>
                    <a:pt x="41" y="36751"/>
                    <a:pt x="123" y="36832"/>
                    <a:pt x="204" y="36873"/>
                  </a:cubicBezTo>
                  <a:lnTo>
                    <a:pt x="19372" y="45419"/>
                  </a:lnTo>
                  <a:cubicBezTo>
                    <a:pt x="19406" y="45436"/>
                    <a:pt x="19447" y="45446"/>
                    <a:pt x="19489" y="45446"/>
                  </a:cubicBezTo>
                  <a:cubicBezTo>
                    <a:pt x="19548" y="45446"/>
                    <a:pt x="19610" y="45426"/>
                    <a:pt x="19657" y="45378"/>
                  </a:cubicBezTo>
                  <a:cubicBezTo>
                    <a:pt x="19739" y="45338"/>
                    <a:pt x="19820" y="45256"/>
                    <a:pt x="19820" y="45175"/>
                  </a:cubicBezTo>
                  <a:cubicBezTo>
                    <a:pt x="19820" y="45175"/>
                    <a:pt x="19983" y="44483"/>
                    <a:pt x="20186" y="43710"/>
                  </a:cubicBezTo>
                  <a:cubicBezTo>
                    <a:pt x="20390" y="42896"/>
                    <a:pt x="20634" y="42041"/>
                    <a:pt x="20756" y="41675"/>
                  </a:cubicBezTo>
                  <a:cubicBezTo>
                    <a:pt x="20756" y="41594"/>
                    <a:pt x="20878" y="41471"/>
                    <a:pt x="21041" y="41349"/>
                  </a:cubicBezTo>
                  <a:cubicBezTo>
                    <a:pt x="21326" y="41187"/>
                    <a:pt x="21773" y="41024"/>
                    <a:pt x="22099" y="40942"/>
                  </a:cubicBezTo>
                  <a:cubicBezTo>
                    <a:pt x="22262" y="40902"/>
                    <a:pt x="22425" y="40861"/>
                    <a:pt x="22547" y="40861"/>
                  </a:cubicBezTo>
                  <a:lnTo>
                    <a:pt x="22574" y="40852"/>
                  </a:lnTo>
                  <a:lnTo>
                    <a:pt x="22574" y="40852"/>
                  </a:lnTo>
                  <a:cubicBezTo>
                    <a:pt x="22782" y="40948"/>
                    <a:pt x="23443" y="41251"/>
                    <a:pt x="24215" y="41553"/>
                  </a:cubicBezTo>
                  <a:cubicBezTo>
                    <a:pt x="24704" y="41716"/>
                    <a:pt x="25192" y="41919"/>
                    <a:pt x="25721" y="42041"/>
                  </a:cubicBezTo>
                  <a:cubicBezTo>
                    <a:pt x="26209" y="42204"/>
                    <a:pt x="26657" y="42285"/>
                    <a:pt x="27064" y="42285"/>
                  </a:cubicBezTo>
                  <a:lnTo>
                    <a:pt x="27268" y="42285"/>
                  </a:lnTo>
                  <a:cubicBezTo>
                    <a:pt x="27634" y="42245"/>
                    <a:pt x="27919" y="42163"/>
                    <a:pt x="28163" y="42000"/>
                  </a:cubicBezTo>
                  <a:cubicBezTo>
                    <a:pt x="28326" y="41878"/>
                    <a:pt x="28448" y="41756"/>
                    <a:pt x="28529" y="41553"/>
                  </a:cubicBezTo>
                  <a:cubicBezTo>
                    <a:pt x="28814" y="41064"/>
                    <a:pt x="28936" y="40413"/>
                    <a:pt x="29506" y="39355"/>
                  </a:cubicBezTo>
                  <a:cubicBezTo>
                    <a:pt x="29791" y="38826"/>
                    <a:pt x="30238" y="37809"/>
                    <a:pt x="30727" y="36547"/>
                  </a:cubicBezTo>
                  <a:cubicBezTo>
                    <a:pt x="31500" y="34675"/>
                    <a:pt x="32395" y="32192"/>
                    <a:pt x="33128" y="29995"/>
                  </a:cubicBezTo>
                  <a:cubicBezTo>
                    <a:pt x="33494" y="28896"/>
                    <a:pt x="33820" y="27879"/>
                    <a:pt x="34023" y="27024"/>
                  </a:cubicBezTo>
                  <a:cubicBezTo>
                    <a:pt x="34267" y="26169"/>
                    <a:pt x="34390" y="25477"/>
                    <a:pt x="34390" y="25030"/>
                  </a:cubicBezTo>
                  <a:cubicBezTo>
                    <a:pt x="34390" y="23850"/>
                    <a:pt x="33942" y="22954"/>
                    <a:pt x="33494" y="22222"/>
                  </a:cubicBezTo>
                  <a:cubicBezTo>
                    <a:pt x="33291" y="21855"/>
                    <a:pt x="33087" y="21530"/>
                    <a:pt x="32924" y="21245"/>
                  </a:cubicBezTo>
                  <a:cubicBezTo>
                    <a:pt x="32762" y="20960"/>
                    <a:pt x="32721" y="20716"/>
                    <a:pt x="32721" y="20553"/>
                  </a:cubicBezTo>
                  <a:cubicBezTo>
                    <a:pt x="32680" y="20146"/>
                    <a:pt x="32924" y="19536"/>
                    <a:pt x="33291" y="18762"/>
                  </a:cubicBezTo>
                  <a:cubicBezTo>
                    <a:pt x="33657" y="17989"/>
                    <a:pt x="34105" y="17094"/>
                    <a:pt x="34512" y="15954"/>
                  </a:cubicBezTo>
                  <a:cubicBezTo>
                    <a:pt x="34756" y="15222"/>
                    <a:pt x="34919" y="14326"/>
                    <a:pt x="35000" y="13350"/>
                  </a:cubicBezTo>
                  <a:cubicBezTo>
                    <a:pt x="35081" y="12414"/>
                    <a:pt x="35122" y="11478"/>
                    <a:pt x="35122" y="10664"/>
                  </a:cubicBezTo>
                  <a:cubicBezTo>
                    <a:pt x="35122" y="9606"/>
                    <a:pt x="35081" y="8873"/>
                    <a:pt x="35081" y="8832"/>
                  </a:cubicBezTo>
                  <a:lnTo>
                    <a:pt x="35081" y="8832"/>
                  </a:lnTo>
                  <a:lnTo>
                    <a:pt x="35081" y="8832"/>
                  </a:lnTo>
                  <a:cubicBezTo>
                    <a:pt x="35077" y="8631"/>
                    <a:pt x="35048" y="7708"/>
                    <a:pt x="34797" y="6594"/>
                  </a:cubicBezTo>
                  <a:cubicBezTo>
                    <a:pt x="34552" y="5332"/>
                    <a:pt x="34064" y="3786"/>
                    <a:pt x="33006" y="2728"/>
                  </a:cubicBezTo>
                  <a:cubicBezTo>
                    <a:pt x="32640" y="2361"/>
                    <a:pt x="32070" y="2036"/>
                    <a:pt x="31297" y="1751"/>
                  </a:cubicBezTo>
                  <a:cubicBezTo>
                    <a:pt x="29058" y="815"/>
                    <a:pt x="25111" y="1"/>
                    <a:pt x="208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5"/>
            <p:cNvSpPr/>
            <p:nvPr/>
          </p:nvSpPr>
          <p:spPr>
            <a:xfrm>
              <a:off x="2417125" y="1742250"/>
              <a:ext cx="1039825" cy="903125"/>
            </a:xfrm>
            <a:custGeom>
              <a:avLst/>
              <a:gdLst/>
              <a:ahLst/>
              <a:cxnLst/>
              <a:rect l="l" t="t" r="r" b="b"/>
              <a:pathLst>
                <a:path w="41593" h="36125" extrusionOk="0">
                  <a:moveTo>
                    <a:pt x="17525" y="0"/>
                  </a:moveTo>
                  <a:cubicBezTo>
                    <a:pt x="17069" y="0"/>
                    <a:pt x="16613" y="9"/>
                    <a:pt x="16157" y="26"/>
                  </a:cubicBezTo>
                  <a:cubicBezTo>
                    <a:pt x="8669" y="270"/>
                    <a:pt x="3175" y="2916"/>
                    <a:pt x="1587" y="7230"/>
                  </a:cubicBezTo>
                  <a:cubicBezTo>
                    <a:pt x="0" y="11584"/>
                    <a:pt x="2483" y="26805"/>
                    <a:pt x="2646" y="30875"/>
                  </a:cubicBezTo>
                  <a:cubicBezTo>
                    <a:pt x="2768" y="34944"/>
                    <a:pt x="5250" y="36125"/>
                    <a:pt x="8140" y="36125"/>
                  </a:cubicBezTo>
                  <a:cubicBezTo>
                    <a:pt x="11029" y="36125"/>
                    <a:pt x="13512" y="33601"/>
                    <a:pt x="14163" y="31404"/>
                  </a:cubicBezTo>
                  <a:cubicBezTo>
                    <a:pt x="14855" y="29165"/>
                    <a:pt x="15099" y="26927"/>
                    <a:pt x="15506" y="26398"/>
                  </a:cubicBezTo>
                  <a:cubicBezTo>
                    <a:pt x="15558" y="26322"/>
                    <a:pt x="15635" y="26290"/>
                    <a:pt x="15729" y="26290"/>
                  </a:cubicBezTo>
                  <a:cubicBezTo>
                    <a:pt x="16293" y="26290"/>
                    <a:pt x="17459" y="27456"/>
                    <a:pt x="17459" y="27456"/>
                  </a:cubicBezTo>
                  <a:cubicBezTo>
                    <a:pt x="17459" y="27456"/>
                    <a:pt x="18852" y="27854"/>
                    <a:pt x="19901" y="27854"/>
                  </a:cubicBezTo>
                  <a:cubicBezTo>
                    <a:pt x="20426" y="27854"/>
                    <a:pt x="20864" y="27755"/>
                    <a:pt x="21000" y="27456"/>
                  </a:cubicBezTo>
                  <a:cubicBezTo>
                    <a:pt x="21407" y="26520"/>
                    <a:pt x="20227" y="26276"/>
                    <a:pt x="21651" y="25747"/>
                  </a:cubicBezTo>
                  <a:cubicBezTo>
                    <a:pt x="23116" y="25218"/>
                    <a:pt x="26535" y="23102"/>
                    <a:pt x="26535" y="21026"/>
                  </a:cubicBezTo>
                  <a:cubicBezTo>
                    <a:pt x="26535" y="18910"/>
                    <a:pt x="22587" y="15369"/>
                    <a:pt x="24541" y="14840"/>
                  </a:cubicBezTo>
                  <a:cubicBezTo>
                    <a:pt x="25501" y="14585"/>
                    <a:pt x="27395" y="14519"/>
                    <a:pt x="29101" y="14519"/>
                  </a:cubicBezTo>
                  <a:cubicBezTo>
                    <a:pt x="30938" y="14519"/>
                    <a:pt x="32558" y="14596"/>
                    <a:pt x="32558" y="14596"/>
                  </a:cubicBezTo>
                  <a:cubicBezTo>
                    <a:pt x="32558" y="14596"/>
                    <a:pt x="28366" y="16549"/>
                    <a:pt x="30442" y="17485"/>
                  </a:cubicBezTo>
                  <a:cubicBezTo>
                    <a:pt x="30907" y="17682"/>
                    <a:pt x="31518" y="17779"/>
                    <a:pt x="32209" y="17779"/>
                  </a:cubicBezTo>
                  <a:cubicBezTo>
                    <a:pt x="34660" y="17779"/>
                    <a:pt x="38115" y="16565"/>
                    <a:pt x="39639" y="14311"/>
                  </a:cubicBezTo>
                  <a:cubicBezTo>
                    <a:pt x="41593" y="11421"/>
                    <a:pt x="38866" y="6863"/>
                    <a:pt x="35040" y="4340"/>
                  </a:cubicBezTo>
                  <a:cubicBezTo>
                    <a:pt x="31486" y="2009"/>
                    <a:pt x="24558" y="0"/>
                    <a:pt x="175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5"/>
            <p:cNvSpPr/>
            <p:nvPr/>
          </p:nvSpPr>
          <p:spPr>
            <a:xfrm>
              <a:off x="2435425" y="1733725"/>
              <a:ext cx="997100" cy="919800"/>
            </a:xfrm>
            <a:custGeom>
              <a:avLst/>
              <a:gdLst/>
              <a:ahLst/>
              <a:cxnLst/>
              <a:rect l="l" t="t" r="r" b="b"/>
              <a:pathLst>
                <a:path w="39884" h="36792" extrusionOk="0">
                  <a:moveTo>
                    <a:pt x="16893" y="692"/>
                  </a:moveTo>
                  <a:cubicBezTo>
                    <a:pt x="23823" y="692"/>
                    <a:pt x="30680" y="2709"/>
                    <a:pt x="34146" y="4966"/>
                  </a:cubicBezTo>
                  <a:cubicBezTo>
                    <a:pt x="35570" y="5902"/>
                    <a:pt x="36832" y="7164"/>
                    <a:pt x="37768" y="8507"/>
                  </a:cubicBezTo>
                  <a:cubicBezTo>
                    <a:pt x="38663" y="9809"/>
                    <a:pt x="39233" y="11233"/>
                    <a:pt x="39233" y="12454"/>
                  </a:cubicBezTo>
                  <a:cubicBezTo>
                    <a:pt x="39233" y="13187"/>
                    <a:pt x="39029" y="13879"/>
                    <a:pt x="38622" y="14489"/>
                  </a:cubicBezTo>
                  <a:cubicBezTo>
                    <a:pt x="37930" y="15507"/>
                    <a:pt x="36750" y="16361"/>
                    <a:pt x="35407" y="16931"/>
                  </a:cubicBezTo>
                  <a:cubicBezTo>
                    <a:pt x="34105" y="17501"/>
                    <a:pt x="32681" y="17786"/>
                    <a:pt x="31500" y="17786"/>
                  </a:cubicBezTo>
                  <a:cubicBezTo>
                    <a:pt x="30849" y="17786"/>
                    <a:pt x="30279" y="17664"/>
                    <a:pt x="29872" y="17501"/>
                  </a:cubicBezTo>
                  <a:cubicBezTo>
                    <a:pt x="29669" y="17419"/>
                    <a:pt x="29588" y="17338"/>
                    <a:pt x="29547" y="17297"/>
                  </a:cubicBezTo>
                  <a:lnTo>
                    <a:pt x="29465" y="17175"/>
                  </a:lnTo>
                  <a:cubicBezTo>
                    <a:pt x="29465" y="17134"/>
                    <a:pt x="29506" y="17053"/>
                    <a:pt x="29547" y="16972"/>
                  </a:cubicBezTo>
                  <a:cubicBezTo>
                    <a:pt x="29710" y="16605"/>
                    <a:pt x="30361" y="16158"/>
                    <a:pt x="30890" y="15791"/>
                  </a:cubicBezTo>
                  <a:cubicBezTo>
                    <a:pt x="31175" y="15629"/>
                    <a:pt x="31460" y="15507"/>
                    <a:pt x="31663" y="15384"/>
                  </a:cubicBezTo>
                  <a:cubicBezTo>
                    <a:pt x="31744" y="15344"/>
                    <a:pt x="31826" y="15303"/>
                    <a:pt x="31867" y="15262"/>
                  </a:cubicBezTo>
                  <a:lnTo>
                    <a:pt x="31948" y="15222"/>
                  </a:lnTo>
                  <a:cubicBezTo>
                    <a:pt x="32111" y="15181"/>
                    <a:pt x="32192" y="15018"/>
                    <a:pt x="32151" y="14855"/>
                  </a:cubicBezTo>
                  <a:cubicBezTo>
                    <a:pt x="32111" y="14693"/>
                    <a:pt x="31989" y="14611"/>
                    <a:pt x="31826" y="14571"/>
                  </a:cubicBezTo>
                  <a:cubicBezTo>
                    <a:pt x="31826" y="14571"/>
                    <a:pt x="30320" y="14530"/>
                    <a:pt x="28570" y="14530"/>
                  </a:cubicBezTo>
                  <a:cubicBezTo>
                    <a:pt x="27675" y="14530"/>
                    <a:pt x="26739" y="14530"/>
                    <a:pt x="25884" y="14571"/>
                  </a:cubicBezTo>
                  <a:cubicBezTo>
                    <a:pt x="25029" y="14652"/>
                    <a:pt x="24256" y="14733"/>
                    <a:pt x="23727" y="14855"/>
                  </a:cubicBezTo>
                  <a:cubicBezTo>
                    <a:pt x="23483" y="14937"/>
                    <a:pt x="23279" y="15059"/>
                    <a:pt x="23117" y="15222"/>
                  </a:cubicBezTo>
                  <a:cubicBezTo>
                    <a:pt x="22995" y="15384"/>
                    <a:pt x="22913" y="15629"/>
                    <a:pt x="22913" y="15832"/>
                  </a:cubicBezTo>
                  <a:cubicBezTo>
                    <a:pt x="22913" y="16239"/>
                    <a:pt x="23117" y="16687"/>
                    <a:pt x="23361" y="17134"/>
                  </a:cubicBezTo>
                  <a:cubicBezTo>
                    <a:pt x="23727" y="17826"/>
                    <a:pt x="24256" y="18600"/>
                    <a:pt x="24704" y="19373"/>
                  </a:cubicBezTo>
                  <a:cubicBezTo>
                    <a:pt x="25152" y="20105"/>
                    <a:pt x="25436" y="20838"/>
                    <a:pt x="25436" y="21367"/>
                  </a:cubicBezTo>
                  <a:cubicBezTo>
                    <a:pt x="25436" y="21774"/>
                    <a:pt x="25274" y="22262"/>
                    <a:pt x="24948" y="22710"/>
                  </a:cubicBezTo>
                  <a:cubicBezTo>
                    <a:pt x="24460" y="23402"/>
                    <a:pt x="23686" y="24094"/>
                    <a:pt x="22913" y="24623"/>
                  </a:cubicBezTo>
                  <a:cubicBezTo>
                    <a:pt x="22140" y="25193"/>
                    <a:pt x="21326" y="25599"/>
                    <a:pt x="20797" y="25762"/>
                  </a:cubicBezTo>
                  <a:cubicBezTo>
                    <a:pt x="20512" y="25884"/>
                    <a:pt x="20268" y="25966"/>
                    <a:pt x="20105" y="26129"/>
                  </a:cubicBezTo>
                  <a:cubicBezTo>
                    <a:pt x="20024" y="26169"/>
                    <a:pt x="19983" y="26251"/>
                    <a:pt x="19902" y="26373"/>
                  </a:cubicBezTo>
                  <a:cubicBezTo>
                    <a:pt x="19861" y="26454"/>
                    <a:pt x="19861" y="26576"/>
                    <a:pt x="19861" y="26658"/>
                  </a:cubicBezTo>
                  <a:cubicBezTo>
                    <a:pt x="19861" y="26861"/>
                    <a:pt x="19902" y="26983"/>
                    <a:pt x="19942" y="27105"/>
                  </a:cubicBezTo>
                  <a:cubicBezTo>
                    <a:pt x="19983" y="27227"/>
                    <a:pt x="20024" y="27309"/>
                    <a:pt x="20024" y="27390"/>
                  </a:cubicBezTo>
                  <a:cubicBezTo>
                    <a:pt x="20024" y="27472"/>
                    <a:pt x="20024" y="27553"/>
                    <a:pt x="19942" y="27675"/>
                  </a:cubicBezTo>
                  <a:cubicBezTo>
                    <a:pt x="19942" y="27675"/>
                    <a:pt x="19902" y="27756"/>
                    <a:pt x="19780" y="27797"/>
                  </a:cubicBezTo>
                  <a:cubicBezTo>
                    <a:pt x="19664" y="27826"/>
                    <a:pt x="19529" y="27855"/>
                    <a:pt x="19373" y="27855"/>
                  </a:cubicBezTo>
                  <a:cubicBezTo>
                    <a:pt x="19309" y="27855"/>
                    <a:pt x="19241" y="27850"/>
                    <a:pt x="19169" y="27838"/>
                  </a:cubicBezTo>
                  <a:cubicBezTo>
                    <a:pt x="19102" y="27843"/>
                    <a:pt x="19034" y="27846"/>
                    <a:pt x="18965" y="27846"/>
                  </a:cubicBezTo>
                  <a:cubicBezTo>
                    <a:pt x="18526" y="27846"/>
                    <a:pt x="18044" y="27745"/>
                    <a:pt x="17623" y="27675"/>
                  </a:cubicBezTo>
                  <a:cubicBezTo>
                    <a:pt x="17378" y="27594"/>
                    <a:pt x="17175" y="27553"/>
                    <a:pt x="17053" y="27512"/>
                  </a:cubicBezTo>
                  <a:cubicBezTo>
                    <a:pt x="16988" y="27496"/>
                    <a:pt x="16936" y="27486"/>
                    <a:pt x="16897" y="27480"/>
                  </a:cubicBezTo>
                  <a:lnTo>
                    <a:pt x="16897" y="27480"/>
                  </a:lnTo>
                  <a:cubicBezTo>
                    <a:pt x="16786" y="27375"/>
                    <a:pt x="16562" y="27169"/>
                    <a:pt x="16280" y="26942"/>
                  </a:cubicBezTo>
                  <a:cubicBezTo>
                    <a:pt x="16117" y="26780"/>
                    <a:pt x="15873" y="26658"/>
                    <a:pt x="15669" y="26536"/>
                  </a:cubicBezTo>
                  <a:cubicBezTo>
                    <a:pt x="15466" y="26413"/>
                    <a:pt x="15262" y="26291"/>
                    <a:pt x="14977" y="26291"/>
                  </a:cubicBezTo>
                  <a:cubicBezTo>
                    <a:pt x="14814" y="26291"/>
                    <a:pt x="14611" y="26373"/>
                    <a:pt x="14489" y="26536"/>
                  </a:cubicBezTo>
                  <a:cubicBezTo>
                    <a:pt x="14326" y="26739"/>
                    <a:pt x="14245" y="26983"/>
                    <a:pt x="14163" y="27349"/>
                  </a:cubicBezTo>
                  <a:cubicBezTo>
                    <a:pt x="13878" y="28326"/>
                    <a:pt x="13594" y="29995"/>
                    <a:pt x="13105" y="31623"/>
                  </a:cubicBezTo>
                  <a:cubicBezTo>
                    <a:pt x="12820" y="32681"/>
                    <a:pt x="12047" y="33820"/>
                    <a:pt x="11030" y="34675"/>
                  </a:cubicBezTo>
                  <a:cubicBezTo>
                    <a:pt x="10012" y="35530"/>
                    <a:pt x="8751" y="36099"/>
                    <a:pt x="7408" y="36099"/>
                  </a:cubicBezTo>
                  <a:cubicBezTo>
                    <a:pt x="6024" y="36099"/>
                    <a:pt x="4762" y="35814"/>
                    <a:pt x="3826" y="35082"/>
                  </a:cubicBezTo>
                  <a:cubicBezTo>
                    <a:pt x="2931" y="34349"/>
                    <a:pt x="2320" y="33169"/>
                    <a:pt x="2239" y="31175"/>
                  </a:cubicBezTo>
                  <a:cubicBezTo>
                    <a:pt x="2198" y="29588"/>
                    <a:pt x="1791" y="26454"/>
                    <a:pt x="1425" y="22873"/>
                  </a:cubicBezTo>
                  <a:cubicBezTo>
                    <a:pt x="1018" y="19332"/>
                    <a:pt x="652" y="15344"/>
                    <a:pt x="652" y="12251"/>
                  </a:cubicBezTo>
                  <a:cubicBezTo>
                    <a:pt x="652" y="10297"/>
                    <a:pt x="815" y="8629"/>
                    <a:pt x="1181" y="7693"/>
                  </a:cubicBezTo>
                  <a:cubicBezTo>
                    <a:pt x="1914" y="5617"/>
                    <a:pt x="3623" y="3949"/>
                    <a:pt x="6065" y="2728"/>
                  </a:cubicBezTo>
                  <a:cubicBezTo>
                    <a:pt x="8506" y="1547"/>
                    <a:pt x="11722" y="815"/>
                    <a:pt x="15425" y="693"/>
                  </a:cubicBezTo>
                  <a:lnTo>
                    <a:pt x="16687" y="693"/>
                  </a:lnTo>
                  <a:cubicBezTo>
                    <a:pt x="16755" y="692"/>
                    <a:pt x="16824" y="692"/>
                    <a:pt x="16893" y="692"/>
                  </a:cubicBezTo>
                  <a:close/>
                  <a:moveTo>
                    <a:pt x="15425" y="1"/>
                  </a:moveTo>
                  <a:cubicBezTo>
                    <a:pt x="11640" y="164"/>
                    <a:pt x="8344" y="896"/>
                    <a:pt x="5780" y="2158"/>
                  </a:cubicBezTo>
                  <a:cubicBezTo>
                    <a:pt x="3216" y="3379"/>
                    <a:pt x="1344" y="5210"/>
                    <a:pt x="530" y="7449"/>
                  </a:cubicBezTo>
                  <a:cubicBezTo>
                    <a:pt x="123" y="8588"/>
                    <a:pt x="1" y="10257"/>
                    <a:pt x="1" y="12251"/>
                  </a:cubicBezTo>
                  <a:cubicBezTo>
                    <a:pt x="1" y="15425"/>
                    <a:pt x="367" y="19373"/>
                    <a:pt x="733" y="22954"/>
                  </a:cubicBezTo>
                  <a:cubicBezTo>
                    <a:pt x="1140" y="26536"/>
                    <a:pt x="1507" y="29710"/>
                    <a:pt x="1547" y="31216"/>
                  </a:cubicBezTo>
                  <a:cubicBezTo>
                    <a:pt x="1629" y="33291"/>
                    <a:pt x="2320" y="34756"/>
                    <a:pt x="3419" y="35611"/>
                  </a:cubicBezTo>
                  <a:cubicBezTo>
                    <a:pt x="4518" y="36506"/>
                    <a:pt x="5943" y="36791"/>
                    <a:pt x="7408" y="36791"/>
                  </a:cubicBezTo>
                  <a:cubicBezTo>
                    <a:pt x="8954" y="36791"/>
                    <a:pt x="10379" y="36140"/>
                    <a:pt x="11477" y="35204"/>
                  </a:cubicBezTo>
                  <a:cubicBezTo>
                    <a:pt x="12617" y="34227"/>
                    <a:pt x="13431" y="33006"/>
                    <a:pt x="13756" y="31826"/>
                  </a:cubicBezTo>
                  <a:cubicBezTo>
                    <a:pt x="14123" y="30687"/>
                    <a:pt x="14326" y="29547"/>
                    <a:pt x="14530" y="28652"/>
                  </a:cubicBezTo>
                  <a:cubicBezTo>
                    <a:pt x="14652" y="28204"/>
                    <a:pt x="14733" y="27838"/>
                    <a:pt x="14814" y="27512"/>
                  </a:cubicBezTo>
                  <a:cubicBezTo>
                    <a:pt x="14881" y="27279"/>
                    <a:pt x="14947" y="27074"/>
                    <a:pt x="14992" y="26984"/>
                  </a:cubicBezTo>
                  <a:lnTo>
                    <a:pt x="14992" y="26984"/>
                  </a:lnTo>
                  <a:cubicBezTo>
                    <a:pt x="15048" y="26991"/>
                    <a:pt x="15196" y="27031"/>
                    <a:pt x="15344" y="27105"/>
                  </a:cubicBezTo>
                  <a:cubicBezTo>
                    <a:pt x="15588" y="27268"/>
                    <a:pt x="15873" y="27472"/>
                    <a:pt x="16117" y="27675"/>
                  </a:cubicBezTo>
                  <a:cubicBezTo>
                    <a:pt x="16239" y="27756"/>
                    <a:pt x="16320" y="27879"/>
                    <a:pt x="16402" y="27919"/>
                  </a:cubicBezTo>
                  <a:cubicBezTo>
                    <a:pt x="16442" y="28001"/>
                    <a:pt x="16483" y="28041"/>
                    <a:pt x="16483" y="28041"/>
                  </a:cubicBezTo>
                  <a:lnTo>
                    <a:pt x="16646" y="28123"/>
                  </a:lnTo>
                  <a:cubicBezTo>
                    <a:pt x="16646" y="28123"/>
                    <a:pt x="18070" y="28530"/>
                    <a:pt x="19169" y="28530"/>
                  </a:cubicBezTo>
                  <a:cubicBezTo>
                    <a:pt x="19454" y="28530"/>
                    <a:pt x="19739" y="28530"/>
                    <a:pt x="19983" y="28448"/>
                  </a:cubicBezTo>
                  <a:cubicBezTo>
                    <a:pt x="20227" y="28367"/>
                    <a:pt x="20471" y="28204"/>
                    <a:pt x="20593" y="27919"/>
                  </a:cubicBezTo>
                  <a:cubicBezTo>
                    <a:pt x="20675" y="27756"/>
                    <a:pt x="20716" y="27553"/>
                    <a:pt x="20716" y="27390"/>
                  </a:cubicBezTo>
                  <a:cubicBezTo>
                    <a:pt x="20716" y="27187"/>
                    <a:pt x="20634" y="26983"/>
                    <a:pt x="20593" y="26861"/>
                  </a:cubicBezTo>
                  <a:cubicBezTo>
                    <a:pt x="20553" y="26739"/>
                    <a:pt x="20512" y="26658"/>
                    <a:pt x="20512" y="26658"/>
                  </a:cubicBezTo>
                  <a:lnTo>
                    <a:pt x="20553" y="26658"/>
                  </a:lnTo>
                  <a:cubicBezTo>
                    <a:pt x="20593" y="26617"/>
                    <a:pt x="20716" y="26495"/>
                    <a:pt x="21041" y="26413"/>
                  </a:cubicBezTo>
                  <a:cubicBezTo>
                    <a:pt x="21814" y="26129"/>
                    <a:pt x="23035" y="25437"/>
                    <a:pt x="24134" y="24582"/>
                  </a:cubicBezTo>
                  <a:cubicBezTo>
                    <a:pt x="24663" y="24134"/>
                    <a:pt x="25152" y="23646"/>
                    <a:pt x="25518" y="23117"/>
                  </a:cubicBezTo>
                  <a:cubicBezTo>
                    <a:pt x="25884" y="22547"/>
                    <a:pt x="26128" y="21977"/>
                    <a:pt x="26128" y="21367"/>
                  </a:cubicBezTo>
                  <a:cubicBezTo>
                    <a:pt x="26128" y="20838"/>
                    <a:pt x="25925" y="20350"/>
                    <a:pt x="25681" y="19820"/>
                  </a:cubicBezTo>
                  <a:cubicBezTo>
                    <a:pt x="25314" y="19047"/>
                    <a:pt x="24785" y="18233"/>
                    <a:pt x="24338" y="17501"/>
                  </a:cubicBezTo>
                  <a:cubicBezTo>
                    <a:pt x="24134" y="17134"/>
                    <a:pt x="23931" y="16809"/>
                    <a:pt x="23809" y="16524"/>
                  </a:cubicBezTo>
                  <a:cubicBezTo>
                    <a:pt x="23686" y="16239"/>
                    <a:pt x="23605" y="15995"/>
                    <a:pt x="23605" y="15832"/>
                  </a:cubicBezTo>
                  <a:cubicBezTo>
                    <a:pt x="23605" y="15751"/>
                    <a:pt x="23646" y="15669"/>
                    <a:pt x="23646" y="15629"/>
                  </a:cubicBezTo>
                  <a:cubicBezTo>
                    <a:pt x="23686" y="15629"/>
                    <a:pt x="23768" y="15547"/>
                    <a:pt x="23890" y="15507"/>
                  </a:cubicBezTo>
                  <a:cubicBezTo>
                    <a:pt x="24338" y="15384"/>
                    <a:pt x="25070" y="15303"/>
                    <a:pt x="25925" y="15262"/>
                  </a:cubicBezTo>
                  <a:cubicBezTo>
                    <a:pt x="26739" y="15222"/>
                    <a:pt x="27675" y="15181"/>
                    <a:pt x="28570" y="15181"/>
                  </a:cubicBezTo>
                  <a:cubicBezTo>
                    <a:pt x="29289" y="15181"/>
                    <a:pt x="29979" y="15210"/>
                    <a:pt x="30544" y="15219"/>
                  </a:cubicBezTo>
                  <a:lnTo>
                    <a:pt x="30544" y="15219"/>
                  </a:lnTo>
                  <a:cubicBezTo>
                    <a:pt x="30457" y="15272"/>
                    <a:pt x="30368" y="15327"/>
                    <a:pt x="30279" y="15384"/>
                  </a:cubicBezTo>
                  <a:cubicBezTo>
                    <a:pt x="29954" y="15629"/>
                    <a:pt x="29588" y="15873"/>
                    <a:pt x="29303" y="16158"/>
                  </a:cubicBezTo>
                  <a:cubicBezTo>
                    <a:pt x="29181" y="16321"/>
                    <a:pt x="29058" y="16443"/>
                    <a:pt x="28936" y="16605"/>
                  </a:cubicBezTo>
                  <a:cubicBezTo>
                    <a:pt x="28855" y="16768"/>
                    <a:pt x="28814" y="16972"/>
                    <a:pt x="28814" y="17175"/>
                  </a:cubicBezTo>
                  <a:cubicBezTo>
                    <a:pt x="28774" y="17379"/>
                    <a:pt x="28855" y="17582"/>
                    <a:pt x="29018" y="17745"/>
                  </a:cubicBezTo>
                  <a:cubicBezTo>
                    <a:pt x="29140" y="17908"/>
                    <a:pt x="29343" y="18030"/>
                    <a:pt x="29588" y="18111"/>
                  </a:cubicBezTo>
                  <a:cubicBezTo>
                    <a:pt x="30117" y="18355"/>
                    <a:pt x="30768" y="18477"/>
                    <a:pt x="31500" y="18477"/>
                  </a:cubicBezTo>
                  <a:cubicBezTo>
                    <a:pt x="32803" y="18477"/>
                    <a:pt x="34308" y="18152"/>
                    <a:pt x="35692" y="17541"/>
                  </a:cubicBezTo>
                  <a:cubicBezTo>
                    <a:pt x="37076" y="16931"/>
                    <a:pt x="38378" y="16036"/>
                    <a:pt x="39192" y="14855"/>
                  </a:cubicBezTo>
                  <a:cubicBezTo>
                    <a:pt x="39680" y="14123"/>
                    <a:pt x="39884" y="13309"/>
                    <a:pt x="39884" y="12454"/>
                  </a:cubicBezTo>
                  <a:cubicBezTo>
                    <a:pt x="39884" y="11030"/>
                    <a:pt x="39273" y="9524"/>
                    <a:pt x="38337" y="8100"/>
                  </a:cubicBezTo>
                  <a:cubicBezTo>
                    <a:pt x="37361" y="6675"/>
                    <a:pt x="36018" y="5373"/>
                    <a:pt x="34512" y="4396"/>
                  </a:cubicBezTo>
                  <a:cubicBezTo>
                    <a:pt x="30808" y="1995"/>
                    <a:pt x="23809" y="1"/>
                    <a:pt x="16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5"/>
            <p:cNvSpPr/>
            <p:nvPr/>
          </p:nvSpPr>
          <p:spPr>
            <a:xfrm>
              <a:off x="2586000" y="2406000"/>
              <a:ext cx="59050" cy="52500"/>
            </a:xfrm>
            <a:custGeom>
              <a:avLst/>
              <a:gdLst/>
              <a:ahLst/>
              <a:cxnLst/>
              <a:rect l="l" t="t" r="r" b="b"/>
              <a:pathLst>
                <a:path w="2362" h="2100" extrusionOk="0">
                  <a:moveTo>
                    <a:pt x="1970" y="1"/>
                  </a:moveTo>
                  <a:cubicBezTo>
                    <a:pt x="1883" y="1"/>
                    <a:pt x="1792" y="31"/>
                    <a:pt x="1710" y="92"/>
                  </a:cubicBezTo>
                  <a:cubicBezTo>
                    <a:pt x="1303" y="581"/>
                    <a:pt x="815" y="1028"/>
                    <a:pt x="164" y="1476"/>
                  </a:cubicBezTo>
                  <a:cubicBezTo>
                    <a:pt x="42" y="1598"/>
                    <a:pt x="1" y="1801"/>
                    <a:pt x="82" y="1964"/>
                  </a:cubicBezTo>
                  <a:cubicBezTo>
                    <a:pt x="154" y="2060"/>
                    <a:pt x="253" y="2099"/>
                    <a:pt x="356" y="2099"/>
                  </a:cubicBezTo>
                  <a:cubicBezTo>
                    <a:pt x="429" y="2099"/>
                    <a:pt x="503" y="2079"/>
                    <a:pt x="571" y="2046"/>
                  </a:cubicBezTo>
                  <a:cubicBezTo>
                    <a:pt x="1222" y="1557"/>
                    <a:pt x="1792" y="1069"/>
                    <a:pt x="2239" y="581"/>
                  </a:cubicBezTo>
                  <a:cubicBezTo>
                    <a:pt x="2361" y="418"/>
                    <a:pt x="2361" y="214"/>
                    <a:pt x="2199" y="92"/>
                  </a:cubicBezTo>
                  <a:cubicBezTo>
                    <a:pt x="2138" y="31"/>
                    <a:pt x="2056" y="1"/>
                    <a:pt x="1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5"/>
            <p:cNvSpPr/>
            <p:nvPr/>
          </p:nvSpPr>
          <p:spPr>
            <a:xfrm>
              <a:off x="2671475" y="1981950"/>
              <a:ext cx="727475" cy="348225"/>
            </a:xfrm>
            <a:custGeom>
              <a:avLst/>
              <a:gdLst/>
              <a:ahLst/>
              <a:cxnLst/>
              <a:rect l="l" t="t" r="r" b="b"/>
              <a:pathLst>
                <a:path w="29099" h="13929" extrusionOk="0">
                  <a:moveTo>
                    <a:pt x="28714" y="0"/>
                  </a:moveTo>
                  <a:cubicBezTo>
                    <a:pt x="28604" y="0"/>
                    <a:pt x="28500" y="45"/>
                    <a:pt x="28448" y="124"/>
                  </a:cubicBezTo>
                  <a:cubicBezTo>
                    <a:pt x="28407" y="124"/>
                    <a:pt x="27593" y="1345"/>
                    <a:pt x="24256" y="2200"/>
                  </a:cubicBezTo>
                  <a:cubicBezTo>
                    <a:pt x="23890" y="2281"/>
                    <a:pt x="23483" y="2322"/>
                    <a:pt x="23035" y="2322"/>
                  </a:cubicBezTo>
                  <a:cubicBezTo>
                    <a:pt x="20756" y="2322"/>
                    <a:pt x="17337" y="1386"/>
                    <a:pt x="13349" y="1345"/>
                  </a:cubicBezTo>
                  <a:cubicBezTo>
                    <a:pt x="10785" y="1345"/>
                    <a:pt x="8018" y="1752"/>
                    <a:pt x="5128" y="3095"/>
                  </a:cubicBezTo>
                  <a:cubicBezTo>
                    <a:pt x="3745" y="3746"/>
                    <a:pt x="2727" y="4479"/>
                    <a:pt x="2035" y="5293"/>
                  </a:cubicBezTo>
                  <a:cubicBezTo>
                    <a:pt x="977" y="6554"/>
                    <a:pt x="652" y="7938"/>
                    <a:pt x="489" y="9322"/>
                  </a:cubicBezTo>
                  <a:cubicBezTo>
                    <a:pt x="326" y="10705"/>
                    <a:pt x="326" y="12130"/>
                    <a:pt x="41" y="13514"/>
                  </a:cubicBezTo>
                  <a:cubicBezTo>
                    <a:pt x="0" y="13676"/>
                    <a:pt x="123" y="13880"/>
                    <a:pt x="326" y="13920"/>
                  </a:cubicBezTo>
                  <a:cubicBezTo>
                    <a:pt x="347" y="13926"/>
                    <a:pt x="369" y="13928"/>
                    <a:pt x="391" y="13928"/>
                  </a:cubicBezTo>
                  <a:cubicBezTo>
                    <a:pt x="539" y="13928"/>
                    <a:pt x="698" y="13813"/>
                    <a:pt x="733" y="13636"/>
                  </a:cubicBezTo>
                  <a:cubicBezTo>
                    <a:pt x="1099" y="11682"/>
                    <a:pt x="937" y="9769"/>
                    <a:pt x="1384" y="8101"/>
                  </a:cubicBezTo>
                  <a:cubicBezTo>
                    <a:pt x="1588" y="7246"/>
                    <a:pt x="1954" y="6473"/>
                    <a:pt x="2564" y="5740"/>
                  </a:cubicBezTo>
                  <a:cubicBezTo>
                    <a:pt x="3175" y="5008"/>
                    <a:pt x="4070" y="4316"/>
                    <a:pt x="5413" y="3705"/>
                  </a:cubicBezTo>
                  <a:cubicBezTo>
                    <a:pt x="8181" y="2444"/>
                    <a:pt x="10867" y="2037"/>
                    <a:pt x="13349" y="2037"/>
                  </a:cubicBezTo>
                  <a:cubicBezTo>
                    <a:pt x="17215" y="2037"/>
                    <a:pt x="20593" y="2973"/>
                    <a:pt x="23035" y="3014"/>
                  </a:cubicBezTo>
                  <a:cubicBezTo>
                    <a:pt x="23523" y="3014"/>
                    <a:pt x="23971" y="2973"/>
                    <a:pt x="24419" y="2851"/>
                  </a:cubicBezTo>
                  <a:cubicBezTo>
                    <a:pt x="28000" y="1956"/>
                    <a:pt x="28936" y="572"/>
                    <a:pt x="28977" y="531"/>
                  </a:cubicBezTo>
                  <a:cubicBezTo>
                    <a:pt x="29099" y="368"/>
                    <a:pt x="29058" y="165"/>
                    <a:pt x="28895" y="43"/>
                  </a:cubicBezTo>
                  <a:cubicBezTo>
                    <a:pt x="28838" y="14"/>
                    <a:pt x="28775" y="0"/>
                    <a:pt x="28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5"/>
            <p:cNvSpPr/>
            <p:nvPr/>
          </p:nvSpPr>
          <p:spPr>
            <a:xfrm>
              <a:off x="2657225" y="2145625"/>
              <a:ext cx="358175" cy="400300"/>
            </a:xfrm>
            <a:custGeom>
              <a:avLst/>
              <a:gdLst/>
              <a:ahLst/>
              <a:cxnLst/>
              <a:rect l="l" t="t" r="r" b="b"/>
              <a:pathLst>
                <a:path w="14327" h="16012" extrusionOk="0">
                  <a:moveTo>
                    <a:pt x="13971" y="1"/>
                  </a:moveTo>
                  <a:cubicBezTo>
                    <a:pt x="13953" y="1"/>
                    <a:pt x="13936" y="3"/>
                    <a:pt x="13919" y="7"/>
                  </a:cubicBezTo>
                  <a:cubicBezTo>
                    <a:pt x="13838" y="7"/>
                    <a:pt x="10867" y="496"/>
                    <a:pt x="8628" y="4321"/>
                  </a:cubicBezTo>
                  <a:cubicBezTo>
                    <a:pt x="7489" y="6275"/>
                    <a:pt x="7001" y="8635"/>
                    <a:pt x="5983" y="10670"/>
                  </a:cubicBezTo>
                  <a:cubicBezTo>
                    <a:pt x="5495" y="11728"/>
                    <a:pt x="4844" y="12664"/>
                    <a:pt x="3948" y="13478"/>
                  </a:cubicBezTo>
                  <a:cubicBezTo>
                    <a:pt x="3053" y="14251"/>
                    <a:pt x="1873" y="14943"/>
                    <a:pt x="286" y="15350"/>
                  </a:cubicBezTo>
                  <a:cubicBezTo>
                    <a:pt x="123" y="15391"/>
                    <a:pt x="1" y="15594"/>
                    <a:pt x="41" y="15757"/>
                  </a:cubicBezTo>
                  <a:cubicBezTo>
                    <a:pt x="75" y="15927"/>
                    <a:pt x="222" y="16011"/>
                    <a:pt x="365" y="16011"/>
                  </a:cubicBezTo>
                  <a:cubicBezTo>
                    <a:pt x="393" y="16011"/>
                    <a:pt x="421" y="16008"/>
                    <a:pt x="448" y="16001"/>
                  </a:cubicBezTo>
                  <a:cubicBezTo>
                    <a:pt x="2158" y="15554"/>
                    <a:pt x="3419" y="14862"/>
                    <a:pt x="4396" y="13966"/>
                  </a:cubicBezTo>
                  <a:cubicBezTo>
                    <a:pt x="5861" y="12664"/>
                    <a:pt x="6675" y="10996"/>
                    <a:pt x="7285" y="9327"/>
                  </a:cubicBezTo>
                  <a:cubicBezTo>
                    <a:pt x="7937" y="7699"/>
                    <a:pt x="8425" y="6030"/>
                    <a:pt x="9198" y="4687"/>
                  </a:cubicBezTo>
                  <a:cubicBezTo>
                    <a:pt x="10256" y="2856"/>
                    <a:pt x="11477" y="1879"/>
                    <a:pt x="12413" y="1310"/>
                  </a:cubicBezTo>
                  <a:cubicBezTo>
                    <a:pt x="12902" y="1065"/>
                    <a:pt x="13309" y="903"/>
                    <a:pt x="13594" y="781"/>
                  </a:cubicBezTo>
                  <a:cubicBezTo>
                    <a:pt x="13716" y="740"/>
                    <a:pt x="13838" y="740"/>
                    <a:pt x="13919" y="699"/>
                  </a:cubicBezTo>
                  <a:lnTo>
                    <a:pt x="14001" y="699"/>
                  </a:lnTo>
                  <a:cubicBezTo>
                    <a:pt x="14204" y="658"/>
                    <a:pt x="14326" y="496"/>
                    <a:pt x="14285" y="292"/>
                  </a:cubicBezTo>
                  <a:cubicBezTo>
                    <a:pt x="14249" y="147"/>
                    <a:pt x="14115" y="1"/>
                    <a:pt x="139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5"/>
            <p:cNvSpPr/>
            <p:nvPr/>
          </p:nvSpPr>
          <p:spPr>
            <a:xfrm>
              <a:off x="2814925" y="2364375"/>
              <a:ext cx="487375" cy="66325"/>
            </a:xfrm>
            <a:custGeom>
              <a:avLst/>
              <a:gdLst/>
              <a:ahLst/>
              <a:cxnLst/>
              <a:rect l="l" t="t" r="r" b="b"/>
              <a:pathLst>
                <a:path w="19495" h="2653" extrusionOk="0">
                  <a:moveTo>
                    <a:pt x="345" y="1"/>
                  </a:moveTo>
                  <a:cubicBezTo>
                    <a:pt x="172" y="1"/>
                    <a:pt x="41" y="146"/>
                    <a:pt x="41" y="292"/>
                  </a:cubicBezTo>
                  <a:cubicBezTo>
                    <a:pt x="1" y="496"/>
                    <a:pt x="164" y="658"/>
                    <a:pt x="326" y="658"/>
                  </a:cubicBezTo>
                  <a:lnTo>
                    <a:pt x="19088" y="2653"/>
                  </a:lnTo>
                  <a:cubicBezTo>
                    <a:pt x="19291" y="2653"/>
                    <a:pt x="19454" y="2530"/>
                    <a:pt x="19454" y="2327"/>
                  </a:cubicBezTo>
                  <a:cubicBezTo>
                    <a:pt x="19495" y="2164"/>
                    <a:pt x="19373" y="2001"/>
                    <a:pt x="19169" y="1961"/>
                  </a:cubicBezTo>
                  <a:lnTo>
                    <a:pt x="408" y="7"/>
                  </a:lnTo>
                  <a:cubicBezTo>
                    <a:pt x="386" y="3"/>
                    <a:pt x="365" y="1"/>
                    <a:pt x="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5"/>
            <p:cNvSpPr/>
            <p:nvPr/>
          </p:nvSpPr>
          <p:spPr>
            <a:xfrm>
              <a:off x="2735575" y="2281825"/>
              <a:ext cx="160775" cy="314125"/>
            </a:xfrm>
            <a:custGeom>
              <a:avLst/>
              <a:gdLst/>
              <a:ahLst/>
              <a:cxnLst/>
              <a:rect l="l" t="t" r="r" b="b"/>
              <a:pathLst>
                <a:path w="6431" h="12565" extrusionOk="0">
                  <a:moveTo>
                    <a:pt x="3253" y="0"/>
                  </a:moveTo>
                  <a:cubicBezTo>
                    <a:pt x="2204" y="0"/>
                    <a:pt x="1341" y="1697"/>
                    <a:pt x="774" y="4815"/>
                  </a:cubicBezTo>
                  <a:cubicBezTo>
                    <a:pt x="0" y="9292"/>
                    <a:pt x="0" y="11652"/>
                    <a:pt x="1710" y="12303"/>
                  </a:cubicBezTo>
                  <a:cubicBezTo>
                    <a:pt x="2216" y="12496"/>
                    <a:pt x="2723" y="12564"/>
                    <a:pt x="3185" y="12564"/>
                  </a:cubicBezTo>
                  <a:cubicBezTo>
                    <a:pt x="4282" y="12564"/>
                    <a:pt x="5128" y="12181"/>
                    <a:pt x="5128" y="12181"/>
                  </a:cubicBezTo>
                  <a:lnTo>
                    <a:pt x="6186" y="7827"/>
                  </a:lnTo>
                  <a:cubicBezTo>
                    <a:pt x="6186" y="7827"/>
                    <a:pt x="6431" y="3228"/>
                    <a:pt x="4721" y="989"/>
                  </a:cubicBezTo>
                  <a:cubicBezTo>
                    <a:pt x="4203" y="322"/>
                    <a:pt x="3710" y="0"/>
                    <a:pt x="32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5"/>
            <p:cNvSpPr/>
            <p:nvPr/>
          </p:nvSpPr>
          <p:spPr>
            <a:xfrm>
              <a:off x="2734550" y="2272975"/>
              <a:ext cx="163825" cy="331700"/>
            </a:xfrm>
            <a:custGeom>
              <a:avLst/>
              <a:gdLst/>
              <a:ahLst/>
              <a:cxnLst/>
              <a:rect l="l" t="t" r="r" b="b"/>
              <a:pathLst>
                <a:path w="6553" h="13268" extrusionOk="0">
                  <a:moveTo>
                    <a:pt x="3297" y="0"/>
                  </a:moveTo>
                  <a:cubicBezTo>
                    <a:pt x="2931" y="0"/>
                    <a:pt x="2605" y="163"/>
                    <a:pt x="2320" y="407"/>
                  </a:cubicBezTo>
                  <a:cubicBezTo>
                    <a:pt x="1913" y="774"/>
                    <a:pt x="1547" y="1384"/>
                    <a:pt x="1262" y="2157"/>
                  </a:cubicBezTo>
                  <a:cubicBezTo>
                    <a:pt x="937" y="2931"/>
                    <a:pt x="693" y="3948"/>
                    <a:pt x="489" y="5128"/>
                  </a:cubicBezTo>
                  <a:cubicBezTo>
                    <a:pt x="163" y="6919"/>
                    <a:pt x="1" y="8384"/>
                    <a:pt x="1" y="9564"/>
                  </a:cubicBezTo>
                  <a:cubicBezTo>
                    <a:pt x="1" y="10460"/>
                    <a:pt x="82" y="11151"/>
                    <a:pt x="326" y="11721"/>
                  </a:cubicBezTo>
                  <a:cubicBezTo>
                    <a:pt x="611" y="12332"/>
                    <a:pt x="1059" y="12739"/>
                    <a:pt x="1629" y="12983"/>
                  </a:cubicBezTo>
                  <a:cubicBezTo>
                    <a:pt x="2158" y="13186"/>
                    <a:pt x="2727" y="13268"/>
                    <a:pt x="3216" y="13268"/>
                  </a:cubicBezTo>
                  <a:cubicBezTo>
                    <a:pt x="4396" y="13268"/>
                    <a:pt x="5291" y="12820"/>
                    <a:pt x="5291" y="12820"/>
                  </a:cubicBezTo>
                  <a:cubicBezTo>
                    <a:pt x="5454" y="12739"/>
                    <a:pt x="5535" y="12535"/>
                    <a:pt x="5454" y="12372"/>
                  </a:cubicBezTo>
                  <a:cubicBezTo>
                    <a:pt x="5395" y="12253"/>
                    <a:pt x="5270" y="12178"/>
                    <a:pt x="5143" y="12178"/>
                  </a:cubicBezTo>
                  <a:cubicBezTo>
                    <a:pt x="5097" y="12178"/>
                    <a:pt x="5050" y="12188"/>
                    <a:pt x="5006" y="12210"/>
                  </a:cubicBezTo>
                  <a:cubicBezTo>
                    <a:pt x="4925" y="12250"/>
                    <a:pt x="4152" y="12576"/>
                    <a:pt x="3216" y="12576"/>
                  </a:cubicBezTo>
                  <a:cubicBezTo>
                    <a:pt x="2768" y="12576"/>
                    <a:pt x="2320" y="12494"/>
                    <a:pt x="1873" y="12332"/>
                  </a:cubicBezTo>
                  <a:cubicBezTo>
                    <a:pt x="1425" y="12169"/>
                    <a:pt x="1181" y="11884"/>
                    <a:pt x="977" y="11477"/>
                  </a:cubicBezTo>
                  <a:cubicBezTo>
                    <a:pt x="774" y="11029"/>
                    <a:pt x="652" y="10378"/>
                    <a:pt x="652" y="9564"/>
                  </a:cubicBezTo>
                  <a:cubicBezTo>
                    <a:pt x="652" y="8465"/>
                    <a:pt x="855" y="7041"/>
                    <a:pt x="1181" y="5210"/>
                  </a:cubicBezTo>
                  <a:cubicBezTo>
                    <a:pt x="1425" y="3704"/>
                    <a:pt x="1791" y="2524"/>
                    <a:pt x="2158" y="1750"/>
                  </a:cubicBezTo>
                  <a:cubicBezTo>
                    <a:pt x="2361" y="1384"/>
                    <a:pt x="2565" y="1099"/>
                    <a:pt x="2768" y="936"/>
                  </a:cubicBezTo>
                  <a:cubicBezTo>
                    <a:pt x="2972" y="774"/>
                    <a:pt x="3134" y="692"/>
                    <a:pt x="3297" y="692"/>
                  </a:cubicBezTo>
                  <a:cubicBezTo>
                    <a:pt x="3419" y="692"/>
                    <a:pt x="3623" y="733"/>
                    <a:pt x="3826" y="896"/>
                  </a:cubicBezTo>
                  <a:cubicBezTo>
                    <a:pt x="4030" y="1018"/>
                    <a:pt x="4233" y="1262"/>
                    <a:pt x="4477" y="1588"/>
                  </a:cubicBezTo>
                  <a:cubicBezTo>
                    <a:pt x="5088" y="2361"/>
                    <a:pt x="5454" y="3500"/>
                    <a:pt x="5658" y="4640"/>
                  </a:cubicBezTo>
                  <a:cubicBezTo>
                    <a:pt x="5861" y="5739"/>
                    <a:pt x="5902" y="6838"/>
                    <a:pt x="5902" y="7529"/>
                  </a:cubicBezTo>
                  <a:cubicBezTo>
                    <a:pt x="5902" y="7733"/>
                    <a:pt x="5861" y="7896"/>
                    <a:pt x="5861" y="7977"/>
                  </a:cubicBezTo>
                  <a:cubicBezTo>
                    <a:pt x="5861" y="8099"/>
                    <a:pt x="5861" y="8181"/>
                    <a:pt x="5861" y="8181"/>
                  </a:cubicBezTo>
                  <a:cubicBezTo>
                    <a:pt x="5861" y="8343"/>
                    <a:pt x="5983" y="8506"/>
                    <a:pt x="6187" y="8506"/>
                  </a:cubicBezTo>
                  <a:cubicBezTo>
                    <a:pt x="6208" y="8510"/>
                    <a:pt x="6229" y="8512"/>
                    <a:pt x="6250" y="8512"/>
                  </a:cubicBezTo>
                  <a:cubicBezTo>
                    <a:pt x="6423" y="8512"/>
                    <a:pt x="6553" y="8367"/>
                    <a:pt x="6553" y="8221"/>
                  </a:cubicBezTo>
                  <a:cubicBezTo>
                    <a:pt x="6553" y="8221"/>
                    <a:pt x="6553" y="7936"/>
                    <a:pt x="6553" y="7529"/>
                  </a:cubicBezTo>
                  <a:cubicBezTo>
                    <a:pt x="6553" y="6838"/>
                    <a:pt x="6512" y="5698"/>
                    <a:pt x="6309" y="4518"/>
                  </a:cubicBezTo>
                  <a:cubicBezTo>
                    <a:pt x="6105" y="3338"/>
                    <a:pt x="5739" y="2076"/>
                    <a:pt x="5047" y="1140"/>
                  </a:cubicBezTo>
                  <a:cubicBezTo>
                    <a:pt x="4762" y="814"/>
                    <a:pt x="4477" y="530"/>
                    <a:pt x="4192" y="326"/>
                  </a:cubicBezTo>
                  <a:cubicBezTo>
                    <a:pt x="3908" y="123"/>
                    <a:pt x="3623" y="0"/>
                    <a:pt x="32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5"/>
            <p:cNvSpPr/>
            <p:nvPr/>
          </p:nvSpPr>
          <p:spPr>
            <a:xfrm>
              <a:off x="1585875" y="4992575"/>
              <a:ext cx="2500875" cy="466000"/>
            </a:xfrm>
            <a:custGeom>
              <a:avLst/>
              <a:gdLst/>
              <a:ahLst/>
              <a:cxnLst/>
              <a:rect l="l" t="t" r="r" b="b"/>
              <a:pathLst>
                <a:path w="100035" h="18640" extrusionOk="0">
                  <a:moveTo>
                    <a:pt x="46314" y="0"/>
                  </a:moveTo>
                  <a:cubicBezTo>
                    <a:pt x="45378" y="0"/>
                    <a:pt x="41064" y="1425"/>
                    <a:pt x="31460" y="3541"/>
                  </a:cubicBezTo>
                  <a:cubicBezTo>
                    <a:pt x="29832" y="3892"/>
                    <a:pt x="27988" y="4039"/>
                    <a:pt x="26046" y="4039"/>
                  </a:cubicBezTo>
                  <a:cubicBezTo>
                    <a:pt x="16528" y="4039"/>
                    <a:pt x="4681" y="529"/>
                    <a:pt x="4681" y="529"/>
                  </a:cubicBezTo>
                  <a:cubicBezTo>
                    <a:pt x="4681" y="529"/>
                    <a:pt x="1" y="3988"/>
                    <a:pt x="1" y="10459"/>
                  </a:cubicBezTo>
                  <a:cubicBezTo>
                    <a:pt x="1" y="14529"/>
                    <a:pt x="367" y="17948"/>
                    <a:pt x="855" y="18639"/>
                  </a:cubicBezTo>
                  <a:lnTo>
                    <a:pt x="100034" y="18639"/>
                  </a:lnTo>
                  <a:cubicBezTo>
                    <a:pt x="98447" y="17093"/>
                    <a:pt x="94255" y="13390"/>
                    <a:pt x="89046" y="12169"/>
                  </a:cubicBezTo>
                  <a:cubicBezTo>
                    <a:pt x="82290" y="10541"/>
                    <a:pt x="52866" y="7204"/>
                    <a:pt x="52866" y="7204"/>
                  </a:cubicBezTo>
                  <a:lnTo>
                    <a:pt x="51442" y="1302"/>
                  </a:lnTo>
                  <a:cubicBezTo>
                    <a:pt x="51442" y="1302"/>
                    <a:pt x="47291" y="0"/>
                    <a:pt x="463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5"/>
            <p:cNvSpPr/>
            <p:nvPr/>
          </p:nvSpPr>
          <p:spPr>
            <a:xfrm>
              <a:off x="1577750" y="4984425"/>
              <a:ext cx="2518150" cy="483300"/>
            </a:xfrm>
            <a:custGeom>
              <a:avLst/>
              <a:gdLst/>
              <a:ahLst/>
              <a:cxnLst/>
              <a:rect l="l" t="t" r="r" b="b"/>
              <a:pathLst>
                <a:path w="100726" h="19332" extrusionOk="0">
                  <a:moveTo>
                    <a:pt x="46639" y="652"/>
                  </a:moveTo>
                  <a:cubicBezTo>
                    <a:pt x="46842" y="652"/>
                    <a:pt x="47249" y="733"/>
                    <a:pt x="47778" y="855"/>
                  </a:cubicBezTo>
                  <a:cubicBezTo>
                    <a:pt x="48552" y="1018"/>
                    <a:pt x="49528" y="1303"/>
                    <a:pt x="50302" y="1547"/>
                  </a:cubicBezTo>
                  <a:cubicBezTo>
                    <a:pt x="50809" y="1681"/>
                    <a:pt x="51246" y="1797"/>
                    <a:pt x="51487" y="1861"/>
                  </a:cubicBezTo>
                  <a:lnTo>
                    <a:pt x="51487" y="1861"/>
                  </a:lnTo>
                  <a:lnTo>
                    <a:pt x="52866" y="7611"/>
                  </a:lnTo>
                  <a:cubicBezTo>
                    <a:pt x="52906" y="7733"/>
                    <a:pt x="53028" y="7855"/>
                    <a:pt x="53151" y="7855"/>
                  </a:cubicBezTo>
                  <a:cubicBezTo>
                    <a:pt x="53151" y="7855"/>
                    <a:pt x="53639" y="7896"/>
                    <a:pt x="54453" y="8018"/>
                  </a:cubicBezTo>
                  <a:cubicBezTo>
                    <a:pt x="57302" y="8343"/>
                    <a:pt x="64546" y="9198"/>
                    <a:pt x="71830" y="10134"/>
                  </a:cubicBezTo>
                  <a:cubicBezTo>
                    <a:pt x="79075" y="11070"/>
                    <a:pt x="86359" y="12128"/>
                    <a:pt x="89290" y="12820"/>
                  </a:cubicBezTo>
                  <a:cubicBezTo>
                    <a:pt x="93862" y="13909"/>
                    <a:pt x="97658" y="16907"/>
                    <a:pt x="99523" y="18640"/>
                  </a:cubicBezTo>
                  <a:lnTo>
                    <a:pt x="1383" y="18640"/>
                  </a:lnTo>
                  <a:cubicBezTo>
                    <a:pt x="1314" y="18474"/>
                    <a:pt x="1237" y="18221"/>
                    <a:pt x="1180" y="17907"/>
                  </a:cubicBezTo>
                  <a:cubicBezTo>
                    <a:pt x="895" y="16483"/>
                    <a:pt x="651" y="13838"/>
                    <a:pt x="651" y="10785"/>
                  </a:cubicBezTo>
                  <a:cubicBezTo>
                    <a:pt x="651" y="7652"/>
                    <a:pt x="1791" y="5210"/>
                    <a:pt x="2930" y="3582"/>
                  </a:cubicBezTo>
                  <a:cubicBezTo>
                    <a:pt x="3500" y="2768"/>
                    <a:pt x="4070" y="2158"/>
                    <a:pt x="4517" y="1710"/>
                  </a:cubicBezTo>
                  <a:cubicBezTo>
                    <a:pt x="4721" y="1506"/>
                    <a:pt x="4884" y="1344"/>
                    <a:pt x="5006" y="1262"/>
                  </a:cubicBezTo>
                  <a:lnTo>
                    <a:pt x="5052" y="1227"/>
                  </a:lnTo>
                  <a:lnTo>
                    <a:pt x="5052" y="1227"/>
                  </a:lnTo>
                  <a:cubicBezTo>
                    <a:pt x="6529" y="1642"/>
                    <a:pt x="17422" y="4681"/>
                    <a:pt x="26372" y="4681"/>
                  </a:cubicBezTo>
                  <a:cubicBezTo>
                    <a:pt x="28325" y="4681"/>
                    <a:pt x="30197" y="4518"/>
                    <a:pt x="31866" y="4192"/>
                  </a:cubicBezTo>
                  <a:cubicBezTo>
                    <a:pt x="36668" y="3134"/>
                    <a:pt x="40127" y="2239"/>
                    <a:pt x="42529" y="1628"/>
                  </a:cubicBezTo>
                  <a:cubicBezTo>
                    <a:pt x="43749" y="1344"/>
                    <a:pt x="44686" y="1099"/>
                    <a:pt x="45337" y="896"/>
                  </a:cubicBezTo>
                  <a:cubicBezTo>
                    <a:pt x="46029" y="733"/>
                    <a:pt x="46476" y="652"/>
                    <a:pt x="46639" y="652"/>
                  </a:cubicBezTo>
                  <a:close/>
                  <a:moveTo>
                    <a:pt x="46639" y="1"/>
                  </a:moveTo>
                  <a:cubicBezTo>
                    <a:pt x="46354" y="1"/>
                    <a:pt x="45906" y="82"/>
                    <a:pt x="45174" y="245"/>
                  </a:cubicBezTo>
                  <a:cubicBezTo>
                    <a:pt x="43098" y="774"/>
                    <a:pt x="38907" y="1954"/>
                    <a:pt x="31703" y="3501"/>
                  </a:cubicBezTo>
                  <a:cubicBezTo>
                    <a:pt x="30116" y="3867"/>
                    <a:pt x="28285" y="3989"/>
                    <a:pt x="26372" y="3989"/>
                  </a:cubicBezTo>
                  <a:cubicBezTo>
                    <a:pt x="21651" y="3989"/>
                    <a:pt x="16320" y="3134"/>
                    <a:pt x="12169" y="2280"/>
                  </a:cubicBezTo>
                  <a:cubicBezTo>
                    <a:pt x="10093" y="1832"/>
                    <a:pt x="8343" y="1384"/>
                    <a:pt x="7081" y="1059"/>
                  </a:cubicBezTo>
                  <a:cubicBezTo>
                    <a:pt x="6471" y="896"/>
                    <a:pt x="5942" y="774"/>
                    <a:pt x="5616" y="652"/>
                  </a:cubicBezTo>
                  <a:cubicBezTo>
                    <a:pt x="5291" y="570"/>
                    <a:pt x="5087" y="530"/>
                    <a:pt x="5087" y="530"/>
                  </a:cubicBezTo>
                  <a:cubicBezTo>
                    <a:pt x="5054" y="513"/>
                    <a:pt x="5013" y="503"/>
                    <a:pt x="4971" y="503"/>
                  </a:cubicBezTo>
                  <a:cubicBezTo>
                    <a:pt x="4912" y="503"/>
                    <a:pt x="4850" y="523"/>
                    <a:pt x="4802" y="570"/>
                  </a:cubicBezTo>
                  <a:cubicBezTo>
                    <a:pt x="4762" y="570"/>
                    <a:pt x="3581" y="1466"/>
                    <a:pt x="2401" y="3216"/>
                  </a:cubicBezTo>
                  <a:cubicBezTo>
                    <a:pt x="1180" y="4925"/>
                    <a:pt x="0" y="7489"/>
                    <a:pt x="0" y="10785"/>
                  </a:cubicBezTo>
                  <a:cubicBezTo>
                    <a:pt x="0" y="12861"/>
                    <a:pt x="82" y="14692"/>
                    <a:pt x="244" y="16157"/>
                  </a:cubicBezTo>
                  <a:cubicBezTo>
                    <a:pt x="326" y="16890"/>
                    <a:pt x="407" y="17541"/>
                    <a:pt x="529" y="18029"/>
                  </a:cubicBezTo>
                  <a:cubicBezTo>
                    <a:pt x="611" y="18518"/>
                    <a:pt x="733" y="18884"/>
                    <a:pt x="895" y="19169"/>
                  </a:cubicBezTo>
                  <a:cubicBezTo>
                    <a:pt x="936" y="19250"/>
                    <a:pt x="1058" y="19332"/>
                    <a:pt x="1180" y="19332"/>
                  </a:cubicBezTo>
                  <a:lnTo>
                    <a:pt x="100359" y="19332"/>
                  </a:lnTo>
                  <a:cubicBezTo>
                    <a:pt x="100481" y="19332"/>
                    <a:pt x="100603" y="19210"/>
                    <a:pt x="100644" y="19088"/>
                  </a:cubicBezTo>
                  <a:cubicBezTo>
                    <a:pt x="100725" y="18965"/>
                    <a:pt x="100685" y="18843"/>
                    <a:pt x="100563" y="18721"/>
                  </a:cubicBezTo>
                  <a:cubicBezTo>
                    <a:pt x="98975" y="17134"/>
                    <a:pt x="94784" y="13431"/>
                    <a:pt x="89412" y="12169"/>
                  </a:cubicBezTo>
                  <a:cubicBezTo>
                    <a:pt x="86034" y="11355"/>
                    <a:pt x="76999" y="10093"/>
                    <a:pt x="68819" y="9076"/>
                  </a:cubicBezTo>
                  <a:cubicBezTo>
                    <a:pt x="61526" y="8137"/>
                    <a:pt x="54907" y="7391"/>
                    <a:pt x="53504" y="7234"/>
                  </a:cubicBezTo>
                  <a:lnTo>
                    <a:pt x="53504" y="7234"/>
                  </a:lnTo>
                  <a:lnTo>
                    <a:pt x="52092" y="1547"/>
                  </a:lnTo>
                  <a:cubicBezTo>
                    <a:pt x="52052" y="1425"/>
                    <a:pt x="51970" y="1303"/>
                    <a:pt x="51848" y="1303"/>
                  </a:cubicBezTo>
                  <a:cubicBezTo>
                    <a:pt x="51848" y="1303"/>
                    <a:pt x="50831" y="977"/>
                    <a:pt x="49651" y="652"/>
                  </a:cubicBezTo>
                  <a:cubicBezTo>
                    <a:pt x="49081" y="489"/>
                    <a:pt x="48470" y="326"/>
                    <a:pt x="47941" y="204"/>
                  </a:cubicBezTo>
                  <a:cubicBezTo>
                    <a:pt x="47412" y="82"/>
                    <a:pt x="46965" y="1"/>
                    <a:pt x="46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5"/>
            <p:cNvSpPr/>
            <p:nvPr/>
          </p:nvSpPr>
          <p:spPr>
            <a:xfrm>
              <a:off x="1598100" y="2881400"/>
              <a:ext cx="1406100" cy="2341600"/>
            </a:xfrm>
            <a:custGeom>
              <a:avLst/>
              <a:gdLst/>
              <a:ahLst/>
              <a:cxnLst/>
              <a:rect l="l" t="t" r="r" b="b"/>
              <a:pathLst>
                <a:path w="56244" h="93664" extrusionOk="0">
                  <a:moveTo>
                    <a:pt x="27796" y="0"/>
                  </a:moveTo>
                  <a:cubicBezTo>
                    <a:pt x="27796" y="0"/>
                    <a:pt x="27593" y="122"/>
                    <a:pt x="27308" y="326"/>
                  </a:cubicBezTo>
                  <a:cubicBezTo>
                    <a:pt x="25436" y="1588"/>
                    <a:pt x="18639" y="6308"/>
                    <a:pt x="13471" y="10378"/>
                  </a:cubicBezTo>
                  <a:cubicBezTo>
                    <a:pt x="7448" y="15099"/>
                    <a:pt x="7041" y="23890"/>
                    <a:pt x="6796" y="30686"/>
                  </a:cubicBezTo>
                  <a:cubicBezTo>
                    <a:pt x="6512" y="37523"/>
                    <a:pt x="2116" y="80011"/>
                    <a:pt x="1058" y="85261"/>
                  </a:cubicBezTo>
                  <a:cubicBezTo>
                    <a:pt x="0" y="90511"/>
                    <a:pt x="9401" y="91854"/>
                    <a:pt x="18477" y="93156"/>
                  </a:cubicBezTo>
                  <a:cubicBezTo>
                    <a:pt x="20817" y="93504"/>
                    <a:pt x="23335" y="93664"/>
                    <a:pt x="25880" y="93664"/>
                  </a:cubicBezTo>
                  <a:cubicBezTo>
                    <a:pt x="33159" y="93664"/>
                    <a:pt x="40657" y="92359"/>
                    <a:pt x="44848" y="90430"/>
                  </a:cubicBezTo>
                  <a:cubicBezTo>
                    <a:pt x="50505" y="87784"/>
                    <a:pt x="51807" y="87906"/>
                    <a:pt x="51807" y="85058"/>
                  </a:cubicBezTo>
                  <a:cubicBezTo>
                    <a:pt x="51807" y="82168"/>
                    <a:pt x="51930" y="75575"/>
                    <a:pt x="51930" y="75046"/>
                  </a:cubicBezTo>
                  <a:cubicBezTo>
                    <a:pt x="51930" y="74558"/>
                    <a:pt x="55999" y="42366"/>
                    <a:pt x="55755" y="32924"/>
                  </a:cubicBezTo>
                  <a:cubicBezTo>
                    <a:pt x="55470" y="23483"/>
                    <a:pt x="56243" y="18355"/>
                    <a:pt x="54046" y="13634"/>
                  </a:cubicBezTo>
                  <a:cubicBezTo>
                    <a:pt x="51807" y="8913"/>
                    <a:pt x="46151" y="5250"/>
                    <a:pt x="38662" y="2768"/>
                  </a:cubicBezTo>
                  <a:cubicBezTo>
                    <a:pt x="31174" y="245"/>
                    <a:pt x="27796" y="0"/>
                    <a:pt x="277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5"/>
            <p:cNvSpPr/>
            <p:nvPr/>
          </p:nvSpPr>
          <p:spPr>
            <a:xfrm>
              <a:off x="1631675" y="2921075"/>
              <a:ext cx="1264675" cy="2293325"/>
            </a:xfrm>
            <a:custGeom>
              <a:avLst/>
              <a:gdLst/>
              <a:ahLst/>
              <a:cxnLst/>
              <a:rect l="l" t="t" r="r" b="b"/>
              <a:pathLst>
                <a:path w="50587" h="91733" extrusionOk="0">
                  <a:moveTo>
                    <a:pt x="24744" y="1"/>
                  </a:moveTo>
                  <a:cubicBezTo>
                    <a:pt x="21976" y="1913"/>
                    <a:pt x="16604" y="5698"/>
                    <a:pt x="12331" y="9035"/>
                  </a:cubicBezTo>
                  <a:cubicBezTo>
                    <a:pt x="9401" y="11355"/>
                    <a:pt x="7814" y="14652"/>
                    <a:pt x="6959" y="18233"/>
                  </a:cubicBezTo>
                  <a:cubicBezTo>
                    <a:pt x="6064" y="21855"/>
                    <a:pt x="5901" y="25721"/>
                    <a:pt x="5779" y="29140"/>
                  </a:cubicBezTo>
                  <a:cubicBezTo>
                    <a:pt x="5698" y="31704"/>
                    <a:pt x="5006" y="39273"/>
                    <a:pt x="4110" y="48023"/>
                  </a:cubicBezTo>
                  <a:cubicBezTo>
                    <a:pt x="3256" y="56773"/>
                    <a:pt x="2198" y="66703"/>
                    <a:pt x="1343" y="73947"/>
                  </a:cubicBezTo>
                  <a:cubicBezTo>
                    <a:pt x="814" y="78790"/>
                    <a:pt x="326" y="82412"/>
                    <a:pt x="41" y="83755"/>
                  </a:cubicBezTo>
                  <a:cubicBezTo>
                    <a:pt x="0" y="84000"/>
                    <a:pt x="0" y="84244"/>
                    <a:pt x="0" y="84447"/>
                  </a:cubicBezTo>
                  <a:cubicBezTo>
                    <a:pt x="0" y="85505"/>
                    <a:pt x="448" y="86319"/>
                    <a:pt x="1384" y="87093"/>
                  </a:cubicBezTo>
                  <a:cubicBezTo>
                    <a:pt x="2279" y="87825"/>
                    <a:pt x="3622" y="88436"/>
                    <a:pt x="5250" y="88965"/>
                  </a:cubicBezTo>
                  <a:cubicBezTo>
                    <a:pt x="8506" y="89982"/>
                    <a:pt x="12860" y="90633"/>
                    <a:pt x="17174" y="91244"/>
                  </a:cubicBezTo>
                  <a:cubicBezTo>
                    <a:pt x="19494" y="91569"/>
                    <a:pt x="21976" y="91732"/>
                    <a:pt x="24459" y="91732"/>
                  </a:cubicBezTo>
                  <a:lnTo>
                    <a:pt x="24744" y="91732"/>
                  </a:lnTo>
                  <a:lnTo>
                    <a:pt x="50587" y="70529"/>
                  </a:lnTo>
                  <a:cubicBezTo>
                    <a:pt x="50587" y="70529"/>
                    <a:pt x="50587" y="70529"/>
                    <a:pt x="50587" y="70488"/>
                  </a:cubicBezTo>
                  <a:cubicBezTo>
                    <a:pt x="47738" y="64913"/>
                    <a:pt x="44848" y="59174"/>
                    <a:pt x="42569" y="54616"/>
                  </a:cubicBezTo>
                  <a:cubicBezTo>
                    <a:pt x="42569" y="54779"/>
                    <a:pt x="42447" y="54901"/>
                    <a:pt x="42284" y="54901"/>
                  </a:cubicBezTo>
                  <a:cubicBezTo>
                    <a:pt x="40941" y="55186"/>
                    <a:pt x="39558" y="55267"/>
                    <a:pt x="38255" y="55267"/>
                  </a:cubicBezTo>
                  <a:cubicBezTo>
                    <a:pt x="33494" y="55267"/>
                    <a:pt x="29465" y="53924"/>
                    <a:pt x="29465" y="53884"/>
                  </a:cubicBezTo>
                  <a:cubicBezTo>
                    <a:pt x="29302" y="53843"/>
                    <a:pt x="29180" y="53640"/>
                    <a:pt x="29261" y="53477"/>
                  </a:cubicBezTo>
                  <a:cubicBezTo>
                    <a:pt x="29302" y="53314"/>
                    <a:pt x="29424" y="53233"/>
                    <a:pt x="29587" y="53233"/>
                  </a:cubicBezTo>
                  <a:cubicBezTo>
                    <a:pt x="29587" y="53233"/>
                    <a:pt x="29628" y="53233"/>
                    <a:pt x="29668" y="53273"/>
                  </a:cubicBezTo>
                  <a:cubicBezTo>
                    <a:pt x="29668" y="53273"/>
                    <a:pt x="29750" y="53273"/>
                    <a:pt x="29872" y="53314"/>
                  </a:cubicBezTo>
                  <a:cubicBezTo>
                    <a:pt x="29953" y="53355"/>
                    <a:pt x="30157" y="53395"/>
                    <a:pt x="30360" y="53477"/>
                  </a:cubicBezTo>
                  <a:cubicBezTo>
                    <a:pt x="30808" y="53599"/>
                    <a:pt x="31418" y="53762"/>
                    <a:pt x="32232" y="53924"/>
                  </a:cubicBezTo>
                  <a:cubicBezTo>
                    <a:pt x="33779" y="54291"/>
                    <a:pt x="35936" y="54616"/>
                    <a:pt x="38255" y="54616"/>
                  </a:cubicBezTo>
                  <a:cubicBezTo>
                    <a:pt x="39517" y="54616"/>
                    <a:pt x="40860" y="54494"/>
                    <a:pt x="42162" y="54250"/>
                  </a:cubicBezTo>
                  <a:lnTo>
                    <a:pt x="42244" y="54250"/>
                  </a:lnTo>
                  <a:cubicBezTo>
                    <a:pt x="42284" y="54250"/>
                    <a:pt x="42366" y="54250"/>
                    <a:pt x="42406" y="54291"/>
                  </a:cubicBezTo>
                  <a:cubicBezTo>
                    <a:pt x="42162" y="53843"/>
                    <a:pt x="41959" y="53355"/>
                    <a:pt x="41715" y="52907"/>
                  </a:cubicBezTo>
                  <a:lnTo>
                    <a:pt x="41633" y="52907"/>
                  </a:lnTo>
                  <a:cubicBezTo>
                    <a:pt x="41552" y="52907"/>
                    <a:pt x="41470" y="52907"/>
                    <a:pt x="41430" y="52866"/>
                  </a:cubicBezTo>
                  <a:cubicBezTo>
                    <a:pt x="35366" y="48186"/>
                    <a:pt x="34104" y="45337"/>
                    <a:pt x="34064" y="45297"/>
                  </a:cubicBezTo>
                  <a:cubicBezTo>
                    <a:pt x="34023" y="45093"/>
                    <a:pt x="34104" y="44890"/>
                    <a:pt x="34267" y="44849"/>
                  </a:cubicBezTo>
                  <a:cubicBezTo>
                    <a:pt x="34308" y="44808"/>
                    <a:pt x="34348" y="44808"/>
                    <a:pt x="34389" y="44808"/>
                  </a:cubicBezTo>
                  <a:cubicBezTo>
                    <a:pt x="34511" y="44808"/>
                    <a:pt x="34633" y="44890"/>
                    <a:pt x="34715" y="45012"/>
                  </a:cubicBezTo>
                  <a:lnTo>
                    <a:pt x="34715" y="45052"/>
                  </a:lnTo>
                  <a:lnTo>
                    <a:pt x="34755" y="45134"/>
                  </a:lnTo>
                  <a:cubicBezTo>
                    <a:pt x="34796" y="45215"/>
                    <a:pt x="34877" y="45337"/>
                    <a:pt x="34959" y="45459"/>
                  </a:cubicBezTo>
                  <a:cubicBezTo>
                    <a:pt x="35162" y="45785"/>
                    <a:pt x="35488" y="46273"/>
                    <a:pt x="36017" y="46924"/>
                  </a:cubicBezTo>
                  <a:cubicBezTo>
                    <a:pt x="36953" y="48064"/>
                    <a:pt x="38540" y="49733"/>
                    <a:pt x="41145" y="51767"/>
                  </a:cubicBezTo>
                  <a:cubicBezTo>
                    <a:pt x="39313" y="48064"/>
                    <a:pt x="38093" y="45581"/>
                    <a:pt x="37970" y="45256"/>
                  </a:cubicBezTo>
                  <a:cubicBezTo>
                    <a:pt x="37686" y="44320"/>
                    <a:pt x="36872" y="41145"/>
                    <a:pt x="36872" y="37930"/>
                  </a:cubicBezTo>
                  <a:cubicBezTo>
                    <a:pt x="36872" y="36709"/>
                    <a:pt x="36994" y="35489"/>
                    <a:pt x="37319" y="34349"/>
                  </a:cubicBezTo>
                  <a:cubicBezTo>
                    <a:pt x="38499" y="30442"/>
                    <a:pt x="42203" y="25436"/>
                    <a:pt x="42203" y="25436"/>
                  </a:cubicBezTo>
                  <a:lnTo>
                    <a:pt x="47494" y="15832"/>
                  </a:lnTo>
                  <a:cubicBezTo>
                    <a:pt x="44685" y="11233"/>
                    <a:pt x="39029" y="4844"/>
                    <a:pt x="39029" y="4844"/>
                  </a:cubicBezTo>
                  <a:cubicBezTo>
                    <a:pt x="39029" y="4844"/>
                    <a:pt x="39558" y="4681"/>
                    <a:pt x="39720" y="4314"/>
                  </a:cubicBezTo>
                  <a:cubicBezTo>
                    <a:pt x="34877" y="2483"/>
                    <a:pt x="26901" y="489"/>
                    <a:pt x="24744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5"/>
            <p:cNvSpPr/>
            <p:nvPr/>
          </p:nvSpPr>
          <p:spPr>
            <a:xfrm>
              <a:off x="2061025" y="3553925"/>
              <a:ext cx="189250" cy="494225"/>
            </a:xfrm>
            <a:custGeom>
              <a:avLst/>
              <a:gdLst/>
              <a:ahLst/>
              <a:cxnLst/>
              <a:rect l="l" t="t" r="r" b="b"/>
              <a:pathLst>
                <a:path w="7570" h="19769" extrusionOk="0">
                  <a:moveTo>
                    <a:pt x="326" y="0"/>
                  </a:moveTo>
                  <a:cubicBezTo>
                    <a:pt x="122" y="41"/>
                    <a:pt x="0" y="204"/>
                    <a:pt x="0" y="367"/>
                  </a:cubicBezTo>
                  <a:cubicBezTo>
                    <a:pt x="0" y="407"/>
                    <a:pt x="1221" y="12087"/>
                    <a:pt x="6919" y="19616"/>
                  </a:cubicBezTo>
                  <a:cubicBezTo>
                    <a:pt x="6968" y="19715"/>
                    <a:pt x="7077" y="19769"/>
                    <a:pt x="7182" y="19769"/>
                  </a:cubicBezTo>
                  <a:cubicBezTo>
                    <a:pt x="7251" y="19769"/>
                    <a:pt x="7318" y="19746"/>
                    <a:pt x="7366" y="19698"/>
                  </a:cubicBezTo>
                  <a:cubicBezTo>
                    <a:pt x="7529" y="19576"/>
                    <a:pt x="7570" y="19372"/>
                    <a:pt x="7448" y="19209"/>
                  </a:cubicBezTo>
                  <a:cubicBezTo>
                    <a:pt x="4680" y="15587"/>
                    <a:pt x="2971" y="10826"/>
                    <a:pt x="1994" y="7000"/>
                  </a:cubicBezTo>
                  <a:cubicBezTo>
                    <a:pt x="1465" y="5087"/>
                    <a:pt x="1140" y="3419"/>
                    <a:pt x="936" y="2239"/>
                  </a:cubicBezTo>
                  <a:cubicBezTo>
                    <a:pt x="855" y="1628"/>
                    <a:pt x="773" y="1140"/>
                    <a:pt x="733" y="814"/>
                  </a:cubicBezTo>
                  <a:cubicBezTo>
                    <a:pt x="692" y="489"/>
                    <a:pt x="692" y="326"/>
                    <a:pt x="692" y="326"/>
                  </a:cubicBezTo>
                  <a:cubicBezTo>
                    <a:pt x="651" y="122"/>
                    <a:pt x="489" y="0"/>
                    <a:pt x="3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5"/>
            <p:cNvSpPr/>
            <p:nvPr/>
          </p:nvSpPr>
          <p:spPr>
            <a:xfrm>
              <a:off x="2482225" y="4041475"/>
              <a:ext cx="199450" cy="202600"/>
            </a:xfrm>
            <a:custGeom>
              <a:avLst/>
              <a:gdLst/>
              <a:ahLst/>
              <a:cxnLst/>
              <a:rect l="l" t="t" r="r" b="b"/>
              <a:pathLst>
                <a:path w="7978" h="8104" extrusionOk="0">
                  <a:moveTo>
                    <a:pt x="381" y="1"/>
                  </a:moveTo>
                  <a:cubicBezTo>
                    <a:pt x="335" y="1"/>
                    <a:pt x="289" y="11"/>
                    <a:pt x="245" y="33"/>
                  </a:cubicBezTo>
                  <a:cubicBezTo>
                    <a:pt x="82" y="74"/>
                    <a:pt x="1" y="277"/>
                    <a:pt x="42" y="481"/>
                  </a:cubicBezTo>
                  <a:cubicBezTo>
                    <a:pt x="82" y="521"/>
                    <a:pt x="1344" y="3370"/>
                    <a:pt x="7408" y="8050"/>
                  </a:cubicBezTo>
                  <a:cubicBezTo>
                    <a:pt x="7458" y="8084"/>
                    <a:pt x="7530" y="8104"/>
                    <a:pt x="7602" y="8104"/>
                  </a:cubicBezTo>
                  <a:cubicBezTo>
                    <a:pt x="7704" y="8104"/>
                    <a:pt x="7808" y="8064"/>
                    <a:pt x="7855" y="7969"/>
                  </a:cubicBezTo>
                  <a:cubicBezTo>
                    <a:pt x="7977" y="7806"/>
                    <a:pt x="7937" y="7603"/>
                    <a:pt x="7815" y="7481"/>
                  </a:cubicBezTo>
                  <a:cubicBezTo>
                    <a:pt x="4803" y="5201"/>
                    <a:pt x="3012" y="3370"/>
                    <a:pt x="1995" y="2108"/>
                  </a:cubicBezTo>
                  <a:cubicBezTo>
                    <a:pt x="1466" y="1457"/>
                    <a:pt x="1140" y="969"/>
                    <a:pt x="937" y="643"/>
                  </a:cubicBezTo>
                  <a:cubicBezTo>
                    <a:pt x="855" y="521"/>
                    <a:pt x="774" y="399"/>
                    <a:pt x="733" y="318"/>
                  </a:cubicBezTo>
                  <a:lnTo>
                    <a:pt x="693" y="236"/>
                  </a:lnTo>
                  <a:lnTo>
                    <a:pt x="693" y="196"/>
                  </a:lnTo>
                  <a:cubicBezTo>
                    <a:pt x="633" y="77"/>
                    <a:pt x="508" y="1"/>
                    <a:pt x="38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5"/>
            <p:cNvSpPr/>
            <p:nvPr/>
          </p:nvSpPr>
          <p:spPr>
            <a:xfrm>
              <a:off x="2361150" y="4252250"/>
              <a:ext cx="335775" cy="50525"/>
            </a:xfrm>
            <a:custGeom>
              <a:avLst/>
              <a:gdLst/>
              <a:ahLst/>
              <a:cxnLst/>
              <a:rect l="l" t="t" r="r" b="b"/>
              <a:pathLst>
                <a:path w="13431" h="2021" extrusionOk="0">
                  <a:moveTo>
                    <a:pt x="378" y="0"/>
                  </a:moveTo>
                  <a:cubicBezTo>
                    <a:pt x="245" y="0"/>
                    <a:pt x="114" y="103"/>
                    <a:pt x="82" y="230"/>
                  </a:cubicBezTo>
                  <a:cubicBezTo>
                    <a:pt x="1" y="393"/>
                    <a:pt x="123" y="596"/>
                    <a:pt x="286" y="637"/>
                  </a:cubicBezTo>
                  <a:cubicBezTo>
                    <a:pt x="286" y="677"/>
                    <a:pt x="4315" y="2020"/>
                    <a:pt x="9076" y="2020"/>
                  </a:cubicBezTo>
                  <a:cubicBezTo>
                    <a:pt x="10379" y="2020"/>
                    <a:pt x="11762" y="1939"/>
                    <a:pt x="13105" y="1654"/>
                  </a:cubicBezTo>
                  <a:cubicBezTo>
                    <a:pt x="13309" y="1654"/>
                    <a:pt x="13431" y="1451"/>
                    <a:pt x="13390" y="1288"/>
                  </a:cubicBezTo>
                  <a:cubicBezTo>
                    <a:pt x="13355" y="1111"/>
                    <a:pt x="13227" y="995"/>
                    <a:pt x="13060" y="995"/>
                  </a:cubicBezTo>
                  <a:cubicBezTo>
                    <a:pt x="13035" y="995"/>
                    <a:pt x="13010" y="998"/>
                    <a:pt x="12983" y="1003"/>
                  </a:cubicBezTo>
                  <a:cubicBezTo>
                    <a:pt x="11681" y="1247"/>
                    <a:pt x="10338" y="1369"/>
                    <a:pt x="9076" y="1369"/>
                  </a:cubicBezTo>
                  <a:cubicBezTo>
                    <a:pt x="6757" y="1369"/>
                    <a:pt x="4600" y="1044"/>
                    <a:pt x="3053" y="677"/>
                  </a:cubicBezTo>
                  <a:cubicBezTo>
                    <a:pt x="2239" y="515"/>
                    <a:pt x="1629" y="352"/>
                    <a:pt x="1181" y="230"/>
                  </a:cubicBezTo>
                  <a:cubicBezTo>
                    <a:pt x="978" y="148"/>
                    <a:pt x="774" y="108"/>
                    <a:pt x="693" y="67"/>
                  </a:cubicBezTo>
                  <a:cubicBezTo>
                    <a:pt x="571" y="26"/>
                    <a:pt x="489" y="26"/>
                    <a:pt x="489" y="26"/>
                  </a:cubicBezTo>
                  <a:cubicBezTo>
                    <a:pt x="454" y="8"/>
                    <a:pt x="416" y="0"/>
                    <a:pt x="3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5"/>
            <p:cNvSpPr/>
            <p:nvPr/>
          </p:nvSpPr>
          <p:spPr>
            <a:xfrm>
              <a:off x="2311300" y="4874800"/>
              <a:ext cx="481275" cy="353625"/>
            </a:xfrm>
            <a:custGeom>
              <a:avLst/>
              <a:gdLst/>
              <a:ahLst/>
              <a:cxnLst/>
              <a:rect l="l" t="t" r="r" b="b"/>
              <a:pathLst>
                <a:path w="19251" h="14145" extrusionOk="0">
                  <a:moveTo>
                    <a:pt x="18884" y="1"/>
                  </a:moveTo>
                  <a:cubicBezTo>
                    <a:pt x="18777" y="1"/>
                    <a:pt x="18673" y="54"/>
                    <a:pt x="18599" y="153"/>
                  </a:cubicBezTo>
                  <a:cubicBezTo>
                    <a:pt x="16035" y="3409"/>
                    <a:pt x="11437" y="6746"/>
                    <a:pt x="7489" y="9269"/>
                  </a:cubicBezTo>
                  <a:cubicBezTo>
                    <a:pt x="5495" y="10531"/>
                    <a:pt x="3663" y="11589"/>
                    <a:pt x="2361" y="12322"/>
                  </a:cubicBezTo>
                  <a:cubicBezTo>
                    <a:pt x="1710" y="12728"/>
                    <a:pt x="1181" y="13013"/>
                    <a:pt x="815" y="13217"/>
                  </a:cubicBezTo>
                  <a:cubicBezTo>
                    <a:pt x="408" y="13380"/>
                    <a:pt x="204" y="13502"/>
                    <a:pt x="204" y="13502"/>
                  </a:cubicBezTo>
                  <a:cubicBezTo>
                    <a:pt x="41" y="13583"/>
                    <a:pt x="1" y="13787"/>
                    <a:pt x="82" y="13949"/>
                  </a:cubicBezTo>
                  <a:cubicBezTo>
                    <a:pt x="142" y="14069"/>
                    <a:pt x="267" y="14144"/>
                    <a:pt x="393" y="14144"/>
                  </a:cubicBezTo>
                  <a:cubicBezTo>
                    <a:pt x="440" y="14144"/>
                    <a:pt x="486" y="14134"/>
                    <a:pt x="530" y="14112"/>
                  </a:cubicBezTo>
                  <a:cubicBezTo>
                    <a:pt x="530" y="14112"/>
                    <a:pt x="3867" y="12403"/>
                    <a:pt x="7855" y="9839"/>
                  </a:cubicBezTo>
                  <a:cubicBezTo>
                    <a:pt x="11844" y="7316"/>
                    <a:pt x="16442" y="3938"/>
                    <a:pt x="19128" y="560"/>
                  </a:cubicBezTo>
                  <a:cubicBezTo>
                    <a:pt x="19250" y="397"/>
                    <a:pt x="19210" y="194"/>
                    <a:pt x="19088" y="72"/>
                  </a:cubicBezTo>
                  <a:cubicBezTo>
                    <a:pt x="19023" y="23"/>
                    <a:pt x="18953" y="1"/>
                    <a:pt x="188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5"/>
            <p:cNvSpPr/>
            <p:nvPr/>
          </p:nvSpPr>
          <p:spPr>
            <a:xfrm>
              <a:off x="1614375" y="2872825"/>
              <a:ext cx="1385750" cy="2358850"/>
            </a:xfrm>
            <a:custGeom>
              <a:avLst/>
              <a:gdLst/>
              <a:ahLst/>
              <a:cxnLst/>
              <a:rect l="l" t="t" r="r" b="b"/>
              <a:pathLst>
                <a:path w="55430" h="94354" extrusionOk="0">
                  <a:moveTo>
                    <a:pt x="27219" y="694"/>
                  </a:moveTo>
                  <a:cubicBezTo>
                    <a:pt x="27233" y="699"/>
                    <a:pt x="27249" y="704"/>
                    <a:pt x="27267" y="710"/>
                  </a:cubicBezTo>
                  <a:cubicBezTo>
                    <a:pt x="28000" y="791"/>
                    <a:pt x="31378" y="1239"/>
                    <a:pt x="37930" y="3396"/>
                  </a:cubicBezTo>
                  <a:cubicBezTo>
                    <a:pt x="45337" y="5878"/>
                    <a:pt x="50912" y="9541"/>
                    <a:pt x="53069" y="14140"/>
                  </a:cubicBezTo>
                  <a:cubicBezTo>
                    <a:pt x="54575" y="17355"/>
                    <a:pt x="54697" y="20773"/>
                    <a:pt x="54697" y="25779"/>
                  </a:cubicBezTo>
                  <a:cubicBezTo>
                    <a:pt x="54697" y="26430"/>
                    <a:pt x="54697" y="27081"/>
                    <a:pt x="54697" y="27773"/>
                  </a:cubicBezTo>
                  <a:cubicBezTo>
                    <a:pt x="54697" y="29442"/>
                    <a:pt x="54697" y="31273"/>
                    <a:pt x="54738" y="33267"/>
                  </a:cubicBezTo>
                  <a:cubicBezTo>
                    <a:pt x="54738" y="33593"/>
                    <a:pt x="54738" y="33878"/>
                    <a:pt x="54738" y="34244"/>
                  </a:cubicBezTo>
                  <a:cubicBezTo>
                    <a:pt x="54778" y="39413"/>
                    <a:pt x="53802" y="49587"/>
                    <a:pt x="52866" y="58500"/>
                  </a:cubicBezTo>
                  <a:cubicBezTo>
                    <a:pt x="52377" y="62976"/>
                    <a:pt x="51889" y="67128"/>
                    <a:pt x="51523" y="70180"/>
                  </a:cubicBezTo>
                  <a:cubicBezTo>
                    <a:pt x="51360" y="71726"/>
                    <a:pt x="51197" y="72988"/>
                    <a:pt x="51116" y="73883"/>
                  </a:cubicBezTo>
                  <a:cubicBezTo>
                    <a:pt x="51034" y="74331"/>
                    <a:pt x="50994" y="74697"/>
                    <a:pt x="50994" y="74941"/>
                  </a:cubicBezTo>
                  <a:cubicBezTo>
                    <a:pt x="50953" y="75063"/>
                    <a:pt x="50953" y="75145"/>
                    <a:pt x="50953" y="75226"/>
                  </a:cubicBezTo>
                  <a:cubicBezTo>
                    <a:pt x="50953" y="75308"/>
                    <a:pt x="50953" y="75348"/>
                    <a:pt x="50953" y="75389"/>
                  </a:cubicBezTo>
                  <a:cubicBezTo>
                    <a:pt x="50953" y="75918"/>
                    <a:pt x="50790" y="82470"/>
                    <a:pt x="50790" y="85401"/>
                  </a:cubicBezTo>
                  <a:cubicBezTo>
                    <a:pt x="50790" y="86092"/>
                    <a:pt x="50709" y="86540"/>
                    <a:pt x="50546" y="86906"/>
                  </a:cubicBezTo>
                  <a:cubicBezTo>
                    <a:pt x="50424" y="87191"/>
                    <a:pt x="50220" y="87435"/>
                    <a:pt x="49936" y="87639"/>
                  </a:cubicBezTo>
                  <a:cubicBezTo>
                    <a:pt x="49040" y="88371"/>
                    <a:pt x="47250" y="88982"/>
                    <a:pt x="44034" y="90447"/>
                  </a:cubicBezTo>
                  <a:cubicBezTo>
                    <a:pt x="39924" y="92360"/>
                    <a:pt x="32436" y="93662"/>
                    <a:pt x="25151" y="93662"/>
                  </a:cubicBezTo>
                  <a:cubicBezTo>
                    <a:pt x="22668" y="93662"/>
                    <a:pt x="20186" y="93499"/>
                    <a:pt x="17866" y="93174"/>
                  </a:cubicBezTo>
                  <a:cubicBezTo>
                    <a:pt x="13552" y="92563"/>
                    <a:pt x="9198" y="91912"/>
                    <a:pt x="5942" y="90895"/>
                  </a:cubicBezTo>
                  <a:cubicBezTo>
                    <a:pt x="4314" y="90366"/>
                    <a:pt x="2971" y="89755"/>
                    <a:pt x="2076" y="89023"/>
                  </a:cubicBezTo>
                  <a:cubicBezTo>
                    <a:pt x="1140" y="88249"/>
                    <a:pt x="692" y="87435"/>
                    <a:pt x="692" y="86377"/>
                  </a:cubicBezTo>
                  <a:cubicBezTo>
                    <a:pt x="692" y="86174"/>
                    <a:pt x="692" y="85930"/>
                    <a:pt x="733" y="85685"/>
                  </a:cubicBezTo>
                  <a:cubicBezTo>
                    <a:pt x="1018" y="84342"/>
                    <a:pt x="1506" y="80720"/>
                    <a:pt x="2035" y="75877"/>
                  </a:cubicBezTo>
                  <a:cubicBezTo>
                    <a:pt x="2890" y="68633"/>
                    <a:pt x="3948" y="58703"/>
                    <a:pt x="4802" y="49953"/>
                  </a:cubicBezTo>
                  <a:cubicBezTo>
                    <a:pt x="5698" y="41203"/>
                    <a:pt x="6390" y="33634"/>
                    <a:pt x="6471" y="31070"/>
                  </a:cubicBezTo>
                  <a:cubicBezTo>
                    <a:pt x="6593" y="27651"/>
                    <a:pt x="6756" y="23785"/>
                    <a:pt x="7651" y="20163"/>
                  </a:cubicBezTo>
                  <a:cubicBezTo>
                    <a:pt x="8506" y="16582"/>
                    <a:pt x="10093" y="13285"/>
                    <a:pt x="13023" y="10965"/>
                  </a:cubicBezTo>
                  <a:cubicBezTo>
                    <a:pt x="18192" y="6936"/>
                    <a:pt x="24988" y="2215"/>
                    <a:pt x="26860" y="954"/>
                  </a:cubicBezTo>
                  <a:cubicBezTo>
                    <a:pt x="27021" y="839"/>
                    <a:pt x="27143" y="750"/>
                    <a:pt x="27219" y="694"/>
                  </a:cubicBezTo>
                  <a:close/>
                  <a:moveTo>
                    <a:pt x="27075" y="1"/>
                  </a:moveTo>
                  <a:cubicBezTo>
                    <a:pt x="27020" y="1"/>
                    <a:pt x="26970" y="30"/>
                    <a:pt x="26942" y="59"/>
                  </a:cubicBezTo>
                  <a:cubicBezTo>
                    <a:pt x="26942" y="59"/>
                    <a:pt x="26779" y="181"/>
                    <a:pt x="26453" y="384"/>
                  </a:cubicBezTo>
                  <a:cubicBezTo>
                    <a:pt x="24622" y="1646"/>
                    <a:pt x="17785" y="6367"/>
                    <a:pt x="12616" y="10436"/>
                  </a:cubicBezTo>
                  <a:cubicBezTo>
                    <a:pt x="9523" y="12878"/>
                    <a:pt x="7895" y="16337"/>
                    <a:pt x="7000" y="20000"/>
                  </a:cubicBezTo>
                  <a:cubicBezTo>
                    <a:pt x="6105" y="23704"/>
                    <a:pt x="5942" y="27611"/>
                    <a:pt x="5779" y="31029"/>
                  </a:cubicBezTo>
                  <a:cubicBezTo>
                    <a:pt x="5657" y="34407"/>
                    <a:pt x="4477" y="46779"/>
                    <a:pt x="3215" y="58866"/>
                  </a:cubicBezTo>
                  <a:cubicBezTo>
                    <a:pt x="2605" y="64930"/>
                    <a:pt x="1954" y="70953"/>
                    <a:pt x="1384" y="75796"/>
                  </a:cubicBezTo>
                  <a:cubicBezTo>
                    <a:pt x="814" y="80598"/>
                    <a:pt x="326" y="84261"/>
                    <a:pt x="82" y="85563"/>
                  </a:cubicBezTo>
                  <a:cubicBezTo>
                    <a:pt x="41" y="85848"/>
                    <a:pt x="0" y="86133"/>
                    <a:pt x="0" y="86377"/>
                  </a:cubicBezTo>
                  <a:cubicBezTo>
                    <a:pt x="0" y="87680"/>
                    <a:pt x="611" y="88697"/>
                    <a:pt x="1628" y="89552"/>
                  </a:cubicBezTo>
                  <a:cubicBezTo>
                    <a:pt x="3175" y="90773"/>
                    <a:pt x="5576" y="91587"/>
                    <a:pt x="8425" y="92278"/>
                  </a:cubicBezTo>
                  <a:cubicBezTo>
                    <a:pt x="11273" y="92930"/>
                    <a:pt x="14529" y="93377"/>
                    <a:pt x="17744" y="93866"/>
                  </a:cubicBezTo>
                  <a:cubicBezTo>
                    <a:pt x="20105" y="94191"/>
                    <a:pt x="22628" y="94354"/>
                    <a:pt x="25151" y="94354"/>
                  </a:cubicBezTo>
                  <a:cubicBezTo>
                    <a:pt x="32517" y="94354"/>
                    <a:pt x="40046" y="93052"/>
                    <a:pt x="44319" y="91058"/>
                  </a:cubicBezTo>
                  <a:cubicBezTo>
                    <a:pt x="47127" y="89755"/>
                    <a:pt x="48877" y="89145"/>
                    <a:pt x="49976" y="88453"/>
                  </a:cubicBezTo>
                  <a:cubicBezTo>
                    <a:pt x="50505" y="88127"/>
                    <a:pt x="50912" y="87720"/>
                    <a:pt x="51156" y="87232"/>
                  </a:cubicBezTo>
                  <a:cubicBezTo>
                    <a:pt x="51401" y="86703"/>
                    <a:pt x="51482" y="86133"/>
                    <a:pt x="51482" y="85401"/>
                  </a:cubicBezTo>
                  <a:cubicBezTo>
                    <a:pt x="51482" y="82568"/>
                    <a:pt x="51599" y="76216"/>
                    <a:pt x="51604" y="75430"/>
                  </a:cubicBezTo>
                  <a:lnTo>
                    <a:pt x="51604" y="75430"/>
                  </a:lnTo>
                  <a:lnTo>
                    <a:pt x="51604" y="75430"/>
                  </a:lnTo>
                  <a:cubicBezTo>
                    <a:pt x="51604" y="75389"/>
                    <a:pt x="51645" y="75226"/>
                    <a:pt x="51645" y="74982"/>
                  </a:cubicBezTo>
                  <a:cubicBezTo>
                    <a:pt x="51889" y="72988"/>
                    <a:pt x="52825" y="65255"/>
                    <a:pt x="53720" y="56790"/>
                  </a:cubicBezTo>
                  <a:cubicBezTo>
                    <a:pt x="54616" y="48325"/>
                    <a:pt x="55430" y="39169"/>
                    <a:pt x="55430" y="34244"/>
                  </a:cubicBezTo>
                  <a:cubicBezTo>
                    <a:pt x="55430" y="33878"/>
                    <a:pt x="55430" y="33552"/>
                    <a:pt x="55430" y="33267"/>
                  </a:cubicBezTo>
                  <a:cubicBezTo>
                    <a:pt x="55348" y="31273"/>
                    <a:pt x="55348" y="29442"/>
                    <a:pt x="55348" y="27773"/>
                  </a:cubicBezTo>
                  <a:cubicBezTo>
                    <a:pt x="55348" y="27081"/>
                    <a:pt x="55348" y="26430"/>
                    <a:pt x="55348" y="25779"/>
                  </a:cubicBezTo>
                  <a:cubicBezTo>
                    <a:pt x="55348" y="20773"/>
                    <a:pt x="55267" y="17233"/>
                    <a:pt x="53680" y="13855"/>
                  </a:cubicBezTo>
                  <a:cubicBezTo>
                    <a:pt x="51360" y="8971"/>
                    <a:pt x="45662" y="5268"/>
                    <a:pt x="38133" y="2785"/>
                  </a:cubicBezTo>
                  <a:cubicBezTo>
                    <a:pt x="30645" y="262"/>
                    <a:pt x="27186" y="18"/>
                    <a:pt x="27145" y="18"/>
                  </a:cubicBezTo>
                  <a:cubicBezTo>
                    <a:pt x="27121" y="6"/>
                    <a:pt x="27097" y="1"/>
                    <a:pt x="27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5"/>
            <p:cNvSpPr/>
            <p:nvPr/>
          </p:nvSpPr>
          <p:spPr>
            <a:xfrm>
              <a:off x="2237025" y="2767550"/>
              <a:ext cx="724450" cy="471000"/>
            </a:xfrm>
            <a:custGeom>
              <a:avLst/>
              <a:gdLst/>
              <a:ahLst/>
              <a:cxnLst/>
              <a:rect l="l" t="t" r="r" b="b"/>
              <a:pathLst>
                <a:path w="28978" h="18840" extrusionOk="0">
                  <a:moveTo>
                    <a:pt x="4563" y="0"/>
                  </a:moveTo>
                  <a:cubicBezTo>
                    <a:pt x="3887" y="0"/>
                    <a:pt x="3541" y="78"/>
                    <a:pt x="3541" y="78"/>
                  </a:cubicBezTo>
                  <a:lnTo>
                    <a:pt x="1" y="5979"/>
                  </a:lnTo>
                  <a:cubicBezTo>
                    <a:pt x="1" y="5979"/>
                    <a:pt x="10623" y="8502"/>
                    <a:pt x="16117" y="10700"/>
                  </a:cubicBezTo>
                  <a:cubicBezTo>
                    <a:pt x="21652" y="12938"/>
                    <a:pt x="28977" y="18839"/>
                    <a:pt x="28977" y="18839"/>
                  </a:cubicBezTo>
                  <a:cubicBezTo>
                    <a:pt x="28977" y="18839"/>
                    <a:pt x="27797" y="12165"/>
                    <a:pt x="26780" y="10455"/>
                  </a:cubicBezTo>
                  <a:cubicBezTo>
                    <a:pt x="25721" y="8746"/>
                    <a:pt x="14815" y="2967"/>
                    <a:pt x="10379" y="1258"/>
                  </a:cubicBezTo>
                  <a:cubicBezTo>
                    <a:pt x="7614" y="202"/>
                    <a:pt x="5656" y="0"/>
                    <a:pt x="4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5"/>
            <p:cNvSpPr/>
            <p:nvPr/>
          </p:nvSpPr>
          <p:spPr>
            <a:xfrm>
              <a:off x="2237025" y="2767450"/>
              <a:ext cx="532150" cy="315425"/>
            </a:xfrm>
            <a:custGeom>
              <a:avLst/>
              <a:gdLst/>
              <a:ahLst/>
              <a:cxnLst/>
              <a:rect l="l" t="t" r="r" b="b"/>
              <a:pathLst>
                <a:path w="21286" h="12617" extrusionOk="0">
                  <a:moveTo>
                    <a:pt x="4559" y="0"/>
                  </a:moveTo>
                  <a:cubicBezTo>
                    <a:pt x="3867" y="0"/>
                    <a:pt x="3541" y="82"/>
                    <a:pt x="3541" y="82"/>
                  </a:cubicBezTo>
                  <a:lnTo>
                    <a:pt x="1" y="5983"/>
                  </a:lnTo>
                  <a:cubicBezTo>
                    <a:pt x="1" y="5983"/>
                    <a:pt x="204" y="6023"/>
                    <a:pt x="530" y="6146"/>
                  </a:cubicBezTo>
                  <a:cubicBezTo>
                    <a:pt x="2768" y="6675"/>
                    <a:pt x="11355" y="8791"/>
                    <a:pt x="16117" y="10704"/>
                  </a:cubicBezTo>
                  <a:cubicBezTo>
                    <a:pt x="16158" y="10704"/>
                    <a:pt x="16158" y="10744"/>
                    <a:pt x="16158" y="10744"/>
                  </a:cubicBezTo>
                  <a:cubicBezTo>
                    <a:pt x="17256" y="11192"/>
                    <a:pt x="18477" y="11802"/>
                    <a:pt x="19658" y="12454"/>
                  </a:cubicBezTo>
                  <a:cubicBezTo>
                    <a:pt x="19739" y="12494"/>
                    <a:pt x="19820" y="12576"/>
                    <a:pt x="19902" y="12616"/>
                  </a:cubicBezTo>
                  <a:cubicBezTo>
                    <a:pt x="20471" y="12372"/>
                    <a:pt x="20838" y="12006"/>
                    <a:pt x="20919" y="11518"/>
                  </a:cubicBezTo>
                  <a:cubicBezTo>
                    <a:pt x="21285" y="8384"/>
                    <a:pt x="15995" y="3948"/>
                    <a:pt x="15710" y="3704"/>
                  </a:cubicBezTo>
                  <a:cubicBezTo>
                    <a:pt x="14570" y="3134"/>
                    <a:pt x="13512" y="2605"/>
                    <a:pt x="12536" y="2198"/>
                  </a:cubicBezTo>
                  <a:cubicBezTo>
                    <a:pt x="11722" y="1832"/>
                    <a:pt x="10989" y="1506"/>
                    <a:pt x="10379" y="1262"/>
                  </a:cubicBezTo>
                  <a:cubicBezTo>
                    <a:pt x="7611" y="204"/>
                    <a:pt x="5658" y="0"/>
                    <a:pt x="4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5"/>
            <p:cNvSpPr/>
            <p:nvPr/>
          </p:nvSpPr>
          <p:spPr>
            <a:xfrm>
              <a:off x="2227875" y="2759300"/>
              <a:ext cx="742750" cy="488050"/>
            </a:xfrm>
            <a:custGeom>
              <a:avLst/>
              <a:gdLst/>
              <a:ahLst/>
              <a:cxnLst/>
              <a:rect l="l" t="t" r="r" b="b"/>
              <a:pathLst>
                <a:path w="29710" h="19522" extrusionOk="0">
                  <a:moveTo>
                    <a:pt x="4925" y="693"/>
                  </a:moveTo>
                  <a:cubicBezTo>
                    <a:pt x="5983" y="693"/>
                    <a:pt x="7896" y="855"/>
                    <a:pt x="10622" y="1913"/>
                  </a:cubicBezTo>
                  <a:cubicBezTo>
                    <a:pt x="12820" y="2768"/>
                    <a:pt x="16646" y="4640"/>
                    <a:pt x="20064" y="6472"/>
                  </a:cubicBezTo>
                  <a:cubicBezTo>
                    <a:pt x="21733" y="7408"/>
                    <a:pt x="23361" y="8344"/>
                    <a:pt x="24582" y="9158"/>
                  </a:cubicBezTo>
                  <a:cubicBezTo>
                    <a:pt x="25192" y="9565"/>
                    <a:pt x="25721" y="9931"/>
                    <a:pt x="26087" y="10216"/>
                  </a:cubicBezTo>
                  <a:cubicBezTo>
                    <a:pt x="26494" y="10541"/>
                    <a:pt x="26739" y="10826"/>
                    <a:pt x="26861" y="10948"/>
                  </a:cubicBezTo>
                  <a:cubicBezTo>
                    <a:pt x="27064" y="11315"/>
                    <a:pt x="27349" y="12047"/>
                    <a:pt x="27593" y="12902"/>
                  </a:cubicBezTo>
                  <a:cubicBezTo>
                    <a:pt x="28000" y="14204"/>
                    <a:pt x="28326" y="15791"/>
                    <a:pt x="28611" y="17053"/>
                  </a:cubicBezTo>
                  <a:cubicBezTo>
                    <a:pt x="28708" y="17541"/>
                    <a:pt x="28806" y="18003"/>
                    <a:pt x="28862" y="18356"/>
                  </a:cubicBezTo>
                  <a:lnTo>
                    <a:pt x="28862" y="18356"/>
                  </a:lnTo>
                  <a:cubicBezTo>
                    <a:pt x="28092" y="17761"/>
                    <a:pt x="26769" y="16763"/>
                    <a:pt x="25192" y="15669"/>
                  </a:cubicBezTo>
                  <a:cubicBezTo>
                    <a:pt x="22669" y="13919"/>
                    <a:pt x="19413" y="11884"/>
                    <a:pt x="16646" y="10745"/>
                  </a:cubicBezTo>
                  <a:cubicBezTo>
                    <a:pt x="11757" y="8747"/>
                    <a:pt x="2989" y="6592"/>
                    <a:pt x="903" y="6091"/>
                  </a:cubicBezTo>
                  <a:lnTo>
                    <a:pt x="903" y="6091"/>
                  </a:lnTo>
                  <a:lnTo>
                    <a:pt x="4101" y="725"/>
                  </a:lnTo>
                  <a:lnTo>
                    <a:pt x="4101" y="725"/>
                  </a:lnTo>
                  <a:cubicBezTo>
                    <a:pt x="4246" y="713"/>
                    <a:pt x="4525" y="693"/>
                    <a:pt x="4925" y="693"/>
                  </a:cubicBezTo>
                  <a:close/>
                  <a:moveTo>
                    <a:pt x="4925" y="1"/>
                  </a:moveTo>
                  <a:cubicBezTo>
                    <a:pt x="4233" y="1"/>
                    <a:pt x="3867" y="82"/>
                    <a:pt x="3826" y="82"/>
                  </a:cubicBezTo>
                  <a:cubicBezTo>
                    <a:pt x="3745" y="123"/>
                    <a:pt x="3663" y="164"/>
                    <a:pt x="3623" y="245"/>
                  </a:cubicBezTo>
                  <a:lnTo>
                    <a:pt x="82" y="6146"/>
                  </a:lnTo>
                  <a:cubicBezTo>
                    <a:pt x="1" y="6227"/>
                    <a:pt x="1" y="6349"/>
                    <a:pt x="41" y="6472"/>
                  </a:cubicBezTo>
                  <a:cubicBezTo>
                    <a:pt x="82" y="6553"/>
                    <a:pt x="163" y="6634"/>
                    <a:pt x="285" y="6634"/>
                  </a:cubicBezTo>
                  <a:cubicBezTo>
                    <a:pt x="285" y="6634"/>
                    <a:pt x="937" y="6797"/>
                    <a:pt x="2035" y="7082"/>
                  </a:cubicBezTo>
                  <a:cubicBezTo>
                    <a:pt x="5250" y="7896"/>
                    <a:pt x="12291" y="9687"/>
                    <a:pt x="16361" y="11355"/>
                  </a:cubicBezTo>
                  <a:cubicBezTo>
                    <a:pt x="19087" y="12454"/>
                    <a:pt x="22303" y="14489"/>
                    <a:pt x="24826" y="16239"/>
                  </a:cubicBezTo>
                  <a:cubicBezTo>
                    <a:pt x="26047" y="17094"/>
                    <a:pt x="27146" y="17907"/>
                    <a:pt x="27919" y="18477"/>
                  </a:cubicBezTo>
                  <a:cubicBezTo>
                    <a:pt x="28326" y="18803"/>
                    <a:pt x="28611" y="19047"/>
                    <a:pt x="28814" y="19210"/>
                  </a:cubicBezTo>
                  <a:cubicBezTo>
                    <a:pt x="29018" y="19373"/>
                    <a:pt x="29140" y="19454"/>
                    <a:pt x="29140" y="19454"/>
                  </a:cubicBezTo>
                  <a:cubicBezTo>
                    <a:pt x="29211" y="19502"/>
                    <a:pt x="29297" y="19521"/>
                    <a:pt x="29380" y="19521"/>
                  </a:cubicBezTo>
                  <a:cubicBezTo>
                    <a:pt x="29439" y="19521"/>
                    <a:pt x="29496" y="19512"/>
                    <a:pt x="29547" y="19495"/>
                  </a:cubicBezTo>
                  <a:cubicBezTo>
                    <a:pt x="29669" y="19413"/>
                    <a:pt x="29709" y="19251"/>
                    <a:pt x="29709" y="19128"/>
                  </a:cubicBezTo>
                  <a:cubicBezTo>
                    <a:pt x="29709" y="19128"/>
                    <a:pt x="29384" y="17460"/>
                    <a:pt x="28977" y="15547"/>
                  </a:cubicBezTo>
                  <a:cubicBezTo>
                    <a:pt x="28773" y="14611"/>
                    <a:pt x="28529" y="13594"/>
                    <a:pt x="28244" y="12739"/>
                  </a:cubicBezTo>
                  <a:cubicBezTo>
                    <a:pt x="28000" y="11844"/>
                    <a:pt x="27715" y="11070"/>
                    <a:pt x="27430" y="10623"/>
                  </a:cubicBezTo>
                  <a:cubicBezTo>
                    <a:pt x="27227" y="10338"/>
                    <a:pt x="26942" y="10053"/>
                    <a:pt x="26535" y="9687"/>
                  </a:cubicBezTo>
                  <a:cubicBezTo>
                    <a:pt x="25070" y="8547"/>
                    <a:pt x="22140" y="6838"/>
                    <a:pt x="19087" y="5210"/>
                  </a:cubicBezTo>
                  <a:cubicBezTo>
                    <a:pt x="15995" y="3582"/>
                    <a:pt x="12820" y="2036"/>
                    <a:pt x="10867" y="1262"/>
                  </a:cubicBezTo>
                  <a:cubicBezTo>
                    <a:pt x="8059" y="204"/>
                    <a:pt x="6064" y="1"/>
                    <a:pt x="49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5"/>
            <p:cNvSpPr/>
            <p:nvPr/>
          </p:nvSpPr>
          <p:spPr>
            <a:xfrm>
              <a:off x="3860850" y="4333950"/>
              <a:ext cx="672550" cy="470425"/>
            </a:xfrm>
            <a:custGeom>
              <a:avLst/>
              <a:gdLst/>
              <a:ahLst/>
              <a:cxnLst/>
              <a:rect l="l" t="t" r="r" b="b"/>
              <a:pathLst>
                <a:path w="26902" h="18817" extrusionOk="0">
                  <a:moveTo>
                    <a:pt x="18263" y="0"/>
                  </a:moveTo>
                  <a:cubicBezTo>
                    <a:pt x="18210" y="0"/>
                    <a:pt x="18159" y="5"/>
                    <a:pt x="18111" y="14"/>
                  </a:cubicBezTo>
                  <a:cubicBezTo>
                    <a:pt x="16808" y="299"/>
                    <a:pt x="12616" y="2781"/>
                    <a:pt x="12616" y="2781"/>
                  </a:cubicBezTo>
                  <a:cubicBezTo>
                    <a:pt x="12616" y="2781"/>
                    <a:pt x="11680" y="2781"/>
                    <a:pt x="10500" y="2537"/>
                  </a:cubicBezTo>
                  <a:cubicBezTo>
                    <a:pt x="10355" y="2502"/>
                    <a:pt x="10212" y="2484"/>
                    <a:pt x="10069" y="2484"/>
                  </a:cubicBezTo>
                  <a:cubicBezTo>
                    <a:pt x="9052" y="2484"/>
                    <a:pt x="8072" y="3421"/>
                    <a:pt x="6715" y="5956"/>
                  </a:cubicBezTo>
                  <a:cubicBezTo>
                    <a:pt x="5128" y="8845"/>
                    <a:pt x="1710" y="11694"/>
                    <a:pt x="1710" y="11694"/>
                  </a:cubicBezTo>
                  <a:lnTo>
                    <a:pt x="0" y="13403"/>
                  </a:lnTo>
                  <a:lnTo>
                    <a:pt x="774" y="14055"/>
                  </a:lnTo>
                  <a:lnTo>
                    <a:pt x="4721" y="18816"/>
                  </a:lnTo>
                  <a:lnTo>
                    <a:pt x="5372" y="18124"/>
                  </a:lnTo>
                  <a:cubicBezTo>
                    <a:pt x="5372" y="18124"/>
                    <a:pt x="8913" y="18124"/>
                    <a:pt x="11273" y="17351"/>
                  </a:cubicBezTo>
                  <a:cubicBezTo>
                    <a:pt x="13634" y="16578"/>
                    <a:pt x="15099" y="14746"/>
                    <a:pt x="15628" y="14746"/>
                  </a:cubicBezTo>
                  <a:cubicBezTo>
                    <a:pt x="16157" y="14746"/>
                    <a:pt x="19047" y="16171"/>
                    <a:pt x="20349" y="17107"/>
                  </a:cubicBezTo>
                  <a:cubicBezTo>
                    <a:pt x="21167" y="17669"/>
                    <a:pt x="21792" y="17991"/>
                    <a:pt x="22396" y="17991"/>
                  </a:cubicBezTo>
                  <a:cubicBezTo>
                    <a:pt x="22754" y="17991"/>
                    <a:pt x="23104" y="17878"/>
                    <a:pt x="23483" y="17636"/>
                  </a:cubicBezTo>
                  <a:cubicBezTo>
                    <a:pt x="24541" y="16944"/>
                    <a:pt x="22058" y="16171"/>
                    <a:pt x="21407" y="15642"/>
                  </a:cubicBezTo>
                  <a:cubicBezTo>
                    <a:pt x="20756" y="15113"/>
                    <a:pt x="18640" y="12874"/>
                    <a:pt x="18640" y="12874"/>
                  </a:cubicBezTo>
                  <a:lnTo>
                    <a:pt x="22180" y="12223"/>
                  </a:lnTo>
                  <a:cubicBezTo>
                    <a:pt x="22180" y="12223"/>
                    <a:pt x="24012" y="13403"/>
                    <a:pt x="24826" y="13566"/>
                  </a:cubicBezTo>
                  <a:cubicBezTo>
                    <a:pt x="25015" y="13596"/>
                    <a:pt x="25158" y="13611"/>
                    <a:pt x="25276" y="13611"/>
                  </a:cubicBezTo>
                  <a:cubicBezTo>
                    <a:pt x="25638" y="13611"/>
                    <a:pt x="25758" y="13466"/>
                    <a:pt x="26250" y="13159"/>
                  </a:cubicBezTo>
                  <a:cubicBezTo>
                    <a:pt x="26901" y="12752"/>
                    <a:pt x="23483" y="9741"/>
                    <a:pt x="22587" y="9334"/>
                  </a:cubicBezTo>
                  <a:cubicBezTo>
                    <a:pt x="21651" y="8967"/>
                    <a:pt x="18233" y="8967"/>
                    <a:pt x="18233" y="8967"/>
                  </a:cubicBezTo>
                  <a:cubicBezTo>
                    <a:pt x="18233" y="8967"/>
                    <a:pt x="21122" y="7136"/>
                    <a:pt x="21773" y="6851"/>
                  </a:cubicBezTo>
                  <a:cubicBezTo>
                    <a:pt x="21856" y="6822"/>
                    <a:pt x="21946" y="6809"/>
                    <a:pt x="22041" y="6809"/>
                  </a:cubicBezTo>
                  <a:cubicBezTo>
                    <a:pt x="22738" y="6809"/>
                    <a:pt x="23704" y="7502"/>
                    <a:pt x="24134" y="7502"/>
                  </a:cubicBezTo>
                  <a:cubicBezTo>
                    <a:pt x="24405" y="7502"/>
                    <a:pt x="24751" y="7609"/>
                    <a:pt x="25096" y="7609"/>
                  </a:cubicBezTo>
                  <a:cubicBezTo>
                    <a:pt x="25423" y="7609"/>
                    <a:pt x="25748" y="7513"/>
                    <a:pt x="26006" y="7136"/>
                  </a:cubicBezTo>
                  <a:cubicBezTo>
                    <a:pt x="26535" y="6322"/>
                    <a:pt x="22058" y="2904"/>
                    <a:pt x="22058" y="2904"/>
                  </a:cubicBezTo>
                  <a:cubicBezTo>
                    <a:pt x="22058" y="2904"/>
                    <a:pt x="19608" y="0"/>
                    <a:pt x="18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5"/>
            <p:cNvSpPr/>
            <p:nvPr/>
          </p:nvSpPr>
          <p:spPr>
            <a:xfrm>
              <a:off x="3852700" y="4326150"/>
              <a:ext cx="674575" cy="486350"/>
            </a:xfrm>
            <a:custGeom>
              <a:avLst/>
              <a:gdLst/>
              <a:ahLst/>
              <a:cxnLst/>
              <a:rect l="l" t="t" r="r" b="b"/>
              <a:pathLst>
                <a:path w="26983" h="19454" extrusionOk="0">
                  <a:moveTo>
                    <a:pt x="26332" y="13227"/>
                  </a:moveTo>
                  <a:lnTo>
                    <a:pt x="26337" y="13230"/>
                  </a:lnTo>
                  <a:lnTo>
                    <a:pt x="26337" y="13230"/>
                  </a:lnTo>
                  <a:cubicBezTo>
                    <a:pt x="26337" y="13230"/>
                    <a:pt x="26337" y="13230"/>
                    <a:pt x="26337" y="13230"/>
                  </a:cubicBezTo>
                  <a:lnTo>
                    <a:pt x="26337" y="13230"/>
                  </a:lnTo>
                  <a:lnTo>
                    <a:pt x="26332" y="13227"/>
                  </a:lnTo>
                  <a:close/>
                  <a:moveTo>
                    <a:pt x="18599" y="652"/>
                  </a:moveTo>
                  <a:cubicBezTo>
                    <a:pt x="18803" y="652"/>
                    <a:pt x="19210" y="814"/>
                    <a:pt x="19576" y="1059"/>
                  </a:cubicBezTo>
                  <a:cubicBezTo>
                    <a:pt x="20187" y="1466"/>
                    <a:pt x="20797" y="2035"/>
                    <a:pt x="21285" y="2564"/>
                  </a:cubicBezTo>
                  <a:cubicBezTo>
                    <a:pt x="21530" y="2809"/>
                    <a:pt x="21733" y="3012"/>
                    <a:pt x="21896" y="3175"/>
                  </a:cubicBezTo>
                  <a:cubicBezTo>
                    <a:pt x="21977" y="3256"/>
                    <a:pt x="22018" y="3338"/>
                    <a:pt x="22059" y="3378"/>
                  </a:cubicBezTo>
                  <a:lnTo>
                    <a:pt x="22099" y="3460"/>
                  </a:lnTo>
                  <a:lnTo>
                    <a:pt x="22181" y="3500"/>
                  </a:lnTo>
                  <a:cubicBezTo>
                    <a:pt x="22181" y="3500"/>
                    <a:pt x="22425" y="3704"/>
                    <a:pt x="22791" y="3989"/>
                  </a:cubicBezTo>
                  <a:cubicBezTo>
                    <a:pt x="23361" y="4436"/>
                    <a:pt x="24175" y="5128"/>
                    <a:pt x="24867" y="5779"/>
                  </a:cubicBezTo>
                  <a:cubicBezTo>
                    <a:pt x="25192" y="6146"/>
                    <a:pt x="25518" y="6471"/>
                    <a:pt x="25721" y="6756"/>
                  </a:cubicBezTo>
                  <a:cubicBezTo>
                    <a:pt x="25843" y="6878"/>
                    <a:pt x="25925" y="7000"/>
                    <a:pt x="25966" y="7082"/>
                  </a:cubicBezTo>
                  <a:cubicBezTo>
                    <a:pt x="26006" y="7204"/>
                    <a:pt x="26006" y="7285"/>
                    <a:pt x="26006" y="7285"/>
                  </a:cubicBezTo>
                  <a:lnTo>
                    <a:pt x="26016" y="7285"/>
                  </a:lnTo>
                  <a:cubicBezTo>
                    <a:pt x="25910" y="7421"/>
                    <a:pt x="25833" y="7492"/>
                    <a:pt x="25721" y="7529"/>
                  </a:cubicBezTo>
                  <a:cubicBezTo>
                    <a:pt x="25640" y="7570"/>
                    <a:pt x="25518" y="7570"/>
                    <a:pt x="25396" y="7570"/>
                  </a:cubicBezTo>
                  <a:cubicBezTo>
                    <a:pt x="25152" y="7570"/>
                    <a:pt x="24826" y="7489"/>
                    <a:pt x="24460" y="7489"/>
                  </a:cubicBezTo>
                  <a:cubicBezTo>
                    <a:pt x="24460" y="7489"/>
                    <a:pt x="24338" y="7448"/>
                    <a:pt x="24175" y="7407"/>
                  </a:cubicBezTo>
                  <a:cubicBezTo>
                    <a:pt x="23971" y="7326"/>
                    <a:pt x="23646" y="7163"/>
                    <a:pt x="23361" y="7041"/>
                  </a:cubicBezTo>
                  <a:cubicBezTo>
                    <a:pt x="23035" y="6919"/>
                    <a:pt x="22710" y="6797"/>
                    <a:pt x="22384" y="6797"/>
                  </a:cubicBezTo>
                  <a:cubicBezTo>
                    <a:pt x="22262" y="6797"/>
                    <a:pt x="22140" y="6797"/>
                    <a:pt x="21977" y="6838"/>
                  </a:cubicBezTo>
                  <a:cubicBezTo>
                    <a:pt x="21774" y="6919"/>
                    <a:pt x="21489" y="7082"/>
                    <a:pt x="21123" y="7326"/>
                  </a:cubicBezTo>
                  <a:cubicBezTo>
                    <a:pt x="20024" y="7936"/>
                    <a:pt x="18396" y="8995"/>
                    <a:pt x="18396" y="8995"/>
                  </a:cubicBezTo>
                  <a:cubicBezTo>
                    <a:pt x="18274" y="9076"/>
                    <a:pt x="18192" y="9239"/>
                    <a:pt x="18233" y="9361"/>
                  </a:cubicBezTo>
                  <a:cubicBezTo>
                    <a:pt x="18274" y="9524"/>
                    <a:pt x="18437" y="9605"/>
                    <a:pt x="18559" y="9605"/>
                  </a:cubicBezTo>
                  <a:lnTo>
                    <a:pt x="19128" y="9605"/>
                  </a:lnTo>
                  <a:cubicBezTo>
                    <a:pt x="19617" y="9605"/>
                    <a:pt x="20390" y="9646"/>
                    <a:pt x="21123" y="9686"/>
                  </a:cubicBezTo>
                  <a:cubicBezTo>
                    <a:pt x="21448" y="9727"/>
                    <a:pt x="21814" y="9768"/>
                    <a:pt x="22099" y="9808"/>
                  </a:cubicBezTo>
                  <a:cubicBezTo>
                    <a:pt x="22425" y="9849"/>
                    <a:pt x="22669" y="9931"/>
                    <a:pt x="22791" y="9971"/>
                  </a:cubicBezTo>
                  <a:cubicBezTo>
                    <a:pt x="22913" y="10053"/>
                    <a:pt x="23280" y="10256"/>
                    <a:pt x="23646" y="10541"/>
                  </a:cubicBezTo>
                  <a:cubicBezTo>
                    <a:pt x="24216" y="10989"/>
                    <a:pt x="24907" y="11599"/>
                    <a:pt x="25436" y="12169"/>
                  </a:cubicBezTo>
                  <a:cubicBezTo>
                    <a:pt x="25721" y="12454"/>
                    <a:pt x="25966" y="12698"/>
                    <a:pt x="26128" y="12942"/>
                  </a:cubicBezTo>
                  <a:cubicBezTo>
                    <a:pt x="26210" y="13024"/>
                    <a:pt x="26250" y="13146"/>
                    <a:pt x="26291" y="13186"/>
                  </a:cubicBezTo>
                  <a:lnTo>
                    <a:pt x="26311" y="13245"/>
                  </a:lnTo>
                  <a:lnTo>
                    <a:pt x="26311" y="13245"/>
                  </a:lnTo>
                  <a:cubicBezTo>
                    <a:pt x="26097" y="13370"/>
                    <a:pt x="25990" y="13441"/>
                    <a:pt x="25884" y="13512"/>
                  </a:cubicBezTo>
                  <a:cubicBezTo>
                    <a:pt x="25762" y="13553"/>
                    <a:pt x="25721" y="13553"/>
                    <a:pt x="25599" y="13553"/>
                  </a:cubicBezTo>
                  <a:cubicBezTo>
                    <a:pt x="25518" y="13553"/>
                    <a:pt x="25396" y="13553"/>
                    <a:pt x="25192" y="13512"/>
                  </a:cubicBezTo>
                  <a:cubicBezTo>
                    <a:pt x="25070" y="13512"/>
                    <a:pt x="24785" y="13431"/>
                    <a:pt x="24541" y="13308"/>
                  </a:cubicBezTo>
                  <a:cubicBezTo>
                    <a:pt x="24134" y="13105"/>
                    <a:pt x="23646" y="12861"/>
                    <a:pt x="23320" y="12657"/>
                  </a:cubicBezTo>
                  <a:cubicBezTo>
                    <a:pt x="23117" y="12535"/>
                    <a:pt x="22954" y="12454"/>
                    <a:pt x="22873" y="12372"/>
                  </a:cubicBezTo>
                  <a:cubicBezTo>
                    <a:pt x="22750" y="12291"/>
                    <a:pt x="22710" y="12250"/>
                    <a:pt x="22710" y="12250"/>
                  </a:cubicBezTo>
                  <a:cubicBezTo>
                    <a:pt x="22628" y="12210"/>
                    <a:pt x="22547" y="12210"/>
                    <a:pt x="22466" y="12210"/>
                  </a:cubicBezTo>
                  <a:lnTo>
                    <a:pt x="18925" y="12861"/>
                  </a:lnTo>
                  <a:cubicBezTo>
                    <a:pt x="18803" y="12901"/>
                    <a:pt x="18681" y="12983"/>
                    <a:pt x="18640" y="13105"/>
                  </a:cubicBezTo>
                  <a:cubicBezTo>
                    <a:pt x="18599" y="13227"/>
                    <a:pt x="18640" y="13349"/>
                    <a:pt x="18721" y="13431"/>
                  </a:cubicBezTo>
                  <a:cubicBezTo>
                    <a:pt x="18721" y="13431"/>
                    <a:pt x="19251" y="14000"/>
                    <a:pt x="19861" y="14611"/>
                  </a:cubicBezTo>
                  <a:cubicBezTo>
                    <a:pt x="20471" y="15262"/>
                    <a:pt x="21163" y="15954"/>
                    <a:pt x="21530" y="16239"/>
                  </a:cubicBezTo>
                  <a:cubicBezTo>
                    <a:pt x="21692" y="16361"/>
                    <a:pt x="21896" y="16483"/>
                    <a:pt x="22181" y="16605"/>
                  </a:cubicBezTo>
                  <a:cubicBezTo>
                    <a:pt x="22547" y="16808"/>
                    <a:pt x="22995" y="17012"/>
                    <a:pt x="23280" y="17215"/>
                  </a:cubicBezTo>
                  <a:cubicBezTo>
                    <a:pt x="23442" y="17337"/>
                    <a:pt x="23605" y="17419"/>
                    <a:pt x="23646" y="17500"/>
                  </a:cubicBezTo>
                  <a:lnTo>
                    <a:pt x="23722" y="17576"/>
                  </a:lnTo>
                  <a:lnTo>
                    <a:pt x="23722" y="17576"/>
                  </a:lnTo>
                  <a:cubicBezTo>
                    <a:pt x="23714" y="17588"/>
                    <a:pt x="23694" y="17598"/>
                    <a:pt x="23646" y="17622"/>
                  </a:cubicBezTo>
                  <a:cubicBezTo>
                    <a:pt x="23280" y="17867"/>
                    <a:pt x="22995" y="17948"/>
                    <a:pt x="22710" y="17948"/>
                  </a:cubicBezTo>
                  <a:cubicBezTo>
                    <a:pt x="22466" y="17948"/>
                    <a:pt x="22221" y="17907"/>
                    <a:pt x="21896" y="17744"/>
                  </a:cubicBezTo>
                  <a:cubicBezTo>
                    <a:pt x="21611" y="17622"/>
                    <a:pt x="21285" y="17419"/>
                    <a:pt x="20878" y="17134"/>
                  </a:cubicBezTo>
                  <a:cubicBezTo>
                    <a:pt x="20187" y="16646"/>
                    <a:pt x="19128" y="16076"/>
                    <a:pt x="18152" y="15587"/>
                  </a:cubicBezTo>
                  <a:cubicBezTo>
                    <a:pt x="17704" y="15343"/>
                    <a:pt x="17216" y="15140"/>
                    <a:pt x="16849" y="14977"/>
                  </a:cubicBezTo>
                  <a:cubicBezTo>
                    <a:pt x="16646" y="14896"/>
                    <a:pt x="16483" y="14814"/>
                    <a:pt x="16361" y="14774"/>
                  </a:cubicBezTo>
                  <a:cubicBezTo>
                    <a:pt x="16198" y="14733"/>
                    <a:pt x="16076" y="14692"/>
                    <a:pt x="15954" y="14692"/>
                  </a:cubicBezTo>
                  <a:cubicBezTo>
                    <a:pt x="15791" y="14692"/>
                    <a:pt x="15669" y="14774"/>
                    <a:pt x="15547" y="14814"/>
                  </a:cubicBezTo>
                  <a:cubicBezTo>
                    <a:pt x="15344" y="14936"/>
                    <a:pt x="15140" y="15099"/>
                    <a:pt x="14855" y="15303"/>
                  </a:cubicBezTo>
                  <a:cubicBezTo>
                    <a:pt x="14123" y="15913"/>
                    <a:pt x="12983" y="16849"/>
                    <a:pt x="11518" y="17337"/>
                  </a:cubicBezTo>
                  <a:cubicBezTo>
                    <a:pt x="10379" y="17744"/>
                    <a:pt x="8913" y="17907"/>
                    <a:pt x="7733" y="18029"/>
                  </a:cubicBezTo>
                  <a:cubicBezTo>
                    <a:pt x="7163" y="18070"/>
                    <a:pt x="6675" y="18111"/>
                    <a:pt x="6309" y="18111"/>
                  </a:cubicBezTo>
                  <a:lnTo>
                    <a:pt x="5698" y="18111"/>
                  </a:lnTo>
                  <a:cubicBezTo>
                    <a:pt x="5617" y="18111"/>
                    <a:pt x="5536" y="18151"/>
                    <a:pt x="5454" y="18233"/>
                  </a:cubicBezTo>
                  <a:lnTo>
                    <a:pt x="5088" y="18599"/>
                  </a:lnTo>
                  <a:lnTo>
                    <a:pt x="1384" y="14163"/>
                  </a:lnTo>
                  <a:lnTo>
                    <a:pt x="1344" y="14122"/>
                  </a:lnTo>
                  <a:lnTo>
                    <a:pt x="815" y="13715"/>
                  </a:lnTo>
                  <a:lnTo>
                    <a:pt x="2239" y="12291"/>
                  </a:lnTo>
                  <a:lnTo>
                    <a:pt x="2239" y="12291"/>
                  </a:lnTo>
                  <a:lnTo>
                    <a:pt x="2239" y="12291"/>
                  </a:lnTo>
                  <a:cubicBezTo>
                    <a:pt x="2280" y="12250"/>
                    <a:pt x="5698" y="9402"/>
                    <a:pt x="7326" y="6431"/>
                  </a:cubicBezTo>
                  <a:cubicBezTo>
                    <a:pt x="8018" y="5169"/>
                    <a:pt x="8588" y="4314"/>
                    <a:pt x="9117" y="3785"/>
                  </a:cubicBezTo>
                  <a:cubicBezTo>
                    <a:pt x="9605" y="3297"/>
                    <a:pt x="10012" y="3134"/>
                    <a:pt x="10419" y="3134"/>
                  </a:cubicBezTo>
                  <a:cubicBezTo>
                    <a:pt x="10541" y="3134"/>
                    <a:pt x="10623" y="3134"/>
                    <a:pt x="10745" y="3175"/>
                  </a:cubicBezTo>
                  <a:cubicBezTo>
                    <a:pt x="11966" y="3419"/>
                    <a:pt x="12902" y="3419"/>
                    <a:pt x="12942" y="3419"/>
                  </a:cubicBezTo>
                  <a:lnTo>
                    <a:pt x="13105" y="3378"/>
                  </a:lnTo>
                  <a:cubicBezTo>
                    <a:pt x="13105" y="3378"/>
                    <a:pt x="13349" y="3256"/>
                    <a:pt x="13756" y="3012"/>
                  </a:cubicBezTo>
                  <a:cubicBezTo>
                    <a:pt x="14408" y="2646"/>
                    <a:pt x="15344" y="2117"/>
                    <a:pt x="16280" y="1628"/>
                  </a:cubicBezTo>
                  <a:cubicBezTo>
                    <a:pt x="17175" y="1140"/>
                    <a:pt x="18111" y="733"/>
                    <a:pt x="18518" y="692"/>
                  </a:cubicBezTo>
                  <a:lnTo>
                    <a:pt x="18599" y="652"/>
                  </a:lnTo>
                  <a:close/>
                  <a:moveTo>
                    <a:pt x="18355" y="0"/>
                  </a:moveTo>
                  <a:cubicBezTo>
                    <a:pt x="17989" y="82"/>
                    <a:pt x="17460" y="285"/>
                    <a:pt x="16890" y="570"/>
                  </a:cubicBezTo>
                  <a:cubicBezTo>
                    <a:pt x="15315" y="1303"/>
                    <a:pt x="13246" y="2530"/>
                    <a:pt x="12818" y="2768"/>
                  </a:cubicBezTo>
                  <a:lnTo>
                    <a:pt x="12780" y="2768"/>
                  </a:lnTo>
                  <a:cubicBezTo>
                    <a:pt x="12495" y="2727"/>
                    <a:pt x="11762" y="2686"/>
                    <a:pt x="10908" y="2524"/>
                  </a:cubicBezTo>
                  <a:cubicBezTo>
                    <a:pt x="10745" y="2483"/>
                    <a:pt x="10582" y="2442"/>
                    <a:pt x="10419" y="2442"/>
                  </a:cubicBezTo>
                  <a:cubicBezTo>
                    <a:pt x="9809" y="2442"/>
                    <a:pt x="9198" y="2727"/>
                    <a:pt x="8629" y="3338"/>
                  </a:cubicBezTo>
                  <a:cubicBezTo>
                    <a:pt x="8018" y="3907"/>
                    <a:pt x="7448" y="4803"/>
                    <a:pt x="6716" y="6105"/>
                  </a:cubicBezTo>
                  <a:cubicBezTo>
                    <a:pt x="5983" y="7489"/>
                    <a:pt x="4722" y="8913"/>
                    <a:pt x="3704" y="9971"/>
                  </a:cubicBezTo>
                  <a:cubicBezTo>
                    <a:pt x="3175" y="10500"/>
                    <a:pt x="2687" y="10948"/>
                    <a:pt x="2361" y="11274"/>
                  </a:cubicBezTo>
                  <a:cubicBezTo>
                    <a:pt x="2198" y="11436"/>
                    <a:pt x="2076" y="11558"/>
                    <a:pt x="1954" y="11640"/>
                  </a:cubicBezTo>
                  <a:cubicBezTo>
                    <a:pt x="1873" y="11721"/>
                    <a:pt x="1832" y="11762"/>
                    <a:pt x="1832" y="11762"/>
                  </a:cubicBezTo>
                  <a:lnTo>
                    <a:pt x="1791" y="11803"/>
                  </a:lnTo>
                  <a:lnTo>
                    <a:pt x="82" y="13471"/>
                  </a:lnTo>
                  <a:cubicBezTo>
                    <a:pt x="41" y="13553"/>
                    <a:pt x="1" y="13634"/>
                    <a:pt x="1" y="13756"/>
                  </a:cubicBezTo>
                  <a:cubicBezTo>
                    <a:pt x="1" y="13838"/>
                    <a:pt x="41" y="13919"/>
                    <a:pt x="123" y="14000"/>
                  </a:cubicBezTo>
                  <a:lnTo>
                    <a:pt x="896" y="14611"/>
                  </a:lnTo>
                  <a:lnTo>
                    <a:pt x="4803" y="19332"/>
                  </a:lnTo>
                  <a:cubicBezTo>
                    <a:pt x="4844" y="19413"/>
                    <a:pt x="4925" y="19454"/>
                    <a:pt x="5047" y="19454"/>
                  </a:cubicBezTo>
                  <a:cubicBezTo>
                    <a:pt x="5129" y="19454"/>
                    <a:pt x="5210" y="19413"/>
                    <a:pt x="5291" y="19332"/>
                  </a:cubicBezTo>
                  <a:lnTo>
                    <a:pt x="5822" y="18801"/>
                  </a:lnTo>
                  <a:lnTo>
                    <a:pt x="5822" y="18801"/>
                  </a:lnTo>
                  <a:cubicBezTo>
                    <a:pt x="6107" y="18797"/>
                    <a:pt x="6862" y="18776"/>
                    <a:pt x="7815" y="18680"/>
                  </a:cubicBezTo>
                  <a:cubicBezTo>
                    <a:pt x="8995" y="18599"/>
                    <a:pt x="10501" y="18396"/>
                    <a:pt x="11722" y="17989"/>
                  </a:cubicBezTo>
                  <a:cubicBezTo>
                    <a:pt x="12942" y="17582"/>
                    <a:pt x="13960" y="16890"/>
                    <a:pt x="14692" y="16320"/>
                  </a:cubicBezTo>
                  <a:cubicBezTo>
                    <a:pt x="15059" y="16035"/>
                    <a:pt x="15344" y="15791"/>
                    <a:pt x="15588" y="15628"/>
                  </a:cubicBezTo>
                  <a:cubicBezTo>
                    <a:pt x="15710" y="15506"/>
                    <a:pt x="15791" y="15465"/>
                    <a:pt x="15873" y="15425"/>
                  </a:cubicBezTo>
                  <a:lnTo>
                    <a:pt x="15954" y="15384"/>
                  </a:lnTo>
                  <a:cubicBezTo>
                    <a:pt x="16035" y="15384"/>
                    <a:pt x="16361" y="15506"/>
                    <a:pt x="16687" y="15628"/>
                  </a:cubicBezTo>
                  <a:cubicBezTo>
                    <a:pt x="17785" y="16076"/>
                    <a:pt x="19576" y="17053"/>
                    <a:pt x="20471" y="17663"/>
                  </a:cubicBezTo>
                  <a:cubicBezTo>
                    <a:pt x="20878" y="17989"/>
                    <a:pt x="21285" y="18192"/>
                    <a:pt x="21611" y="18355"/>
                  </a:cubicBezTo>
                  <a:cubicBezTo>
                    <a:pt x="21977" y="18518"/>
                    <a:pt x="22343" y="18640"/>
                    <a:pt x="22710" y="18640"/>
                  </a:cubicBezTo>
                  <a:cubicBezTo>
                    <a:pt x="23157" y="18640"/>
                    <a:pt x="23564" y="18477"/>
                    <a:pt x="24012" y="18233"/>
                  </a:cubicBezTo>
                  <a:cubicBezTo>
                    <a:pt x="24134" y="18151"/>
                    <a:pt x="24216" y="18070"/>
                    <a:pt x="24297" y="17948"/>
                  </a:cubicBezTo>
                  <a:cubicBezTo>
                    <a:pt x="24378" y="17867"/>
                    <a:pt x="24419" y="17704"/>
                    <a:pt x="24419" y="17582"/>
                  </a:cubicBezTo>
                  <a:cubicBezTo>
                    <a:pt x="24419" y="17419"/>
                    <a:pt x="24338" y="17297"/>
                    <a:pt x="24297" y="17175"/>
                  </a:cubicBezTo>
                  <a:cubicBezTo>
                    <a:pt x="24134" y="16971"/>
                    <a:pt x="23971" y="16849"/>
                    <a:pt x="23727" y="16686"/>
                  </a:cubicBezTo>
                  <a:cubicBezTo>
                    <a:pt x="23442" y="16483"/>
                    <a:pt x="23035" y="16320"/>
                    <a:pt x="22710" y="16157"/>
                  </a:cubicBezTo>
                  <a:cubicBezTo>
                    <a:pt x="22384" y="15954"/>
                    <a:pt x="22059" y="15791"/>
                    <a:pt x="21937" y="15710"/>
                  </a:cubicBezTo>
                  <a:cubicBezTo>
                    <a:pt x="21652" y="15465"/>
                    <a:pt x="20960" y="14774"/>
                    <a:pt x="20349" y="14163"/>
                  </a:cubicBezTo>
                  <a:cubicBezTo>
                    <a:pt x="20094" y="13891"/>
                    <a:pt x="19853" y="13640"/>
                    <a:pt x="19659" y="13440"/>
                  </a:cubicBezTo>
                  <a:lnTo>
                    <a:pt x="19659" y="13440"/>
                  </a:lnTo>
                  <a:lnTo>
                    <a:pt x="22486" y="12920"/>
                  </a:lnTo>
                  <a:lnTo>
                    <a:pt x="22486" y="12920"/>
                  </a:lnTo>
                  <a:cubicBezTo>
                    <a:pt x="22662" y="13041"/>
                    <a:pt x="22985" y="13256"/>
                    <a:pt x="23361" y="13471"/>
                  </a:cubicBezTo>
                  <a:cubicBezTo>
                    <a:pt x="23646" y="13593"/>
                    <a:pt x="23971" y="13756"/>
                    <a:pt x="24256" y="13919"/>
                  </a:cubicBezTo>
                  <a:cubicBezTo>
                    <a:pt x="24541" y="14041"/>
                    <a:pt x="24826" y="14163"/>
                    <a:pt x="25070" y="14204"/>
                  </a:cubicBezTo>
                  <a:cubicBezTo>
                    <a:pt x="25274" y="14244"/>
                    <a:pt x="25436" y="14244"/>
                    <a:pt x="25599" y="14244"/>
                  </a:cubicBezTo>
                  <a:cubicBezTo>
                    <a:pt x="25843" y="14244"/>
                    <a:pt x="26047" y="14204"/>
                    <a:pt x="26210" y="14082"/>
                  </a:cubicBezTo>
                  <a:cubicBezTo>
                    <a:pt x="26372" y="14000"/>
                    <a:pt x="26535" y="13919"/>
                    <a:pt x="26739" y="13756"/>
                  </a:cubicBezTo>
                  <a:cubicBezTo>
                    <a:pt x="26820" y="13715"/>
                    <a:pt x="26902" y="13634"/>
                    <a:pt x="26942" y="13553"/>
                  </a:cubicBezTo>
                  <a:cubicBezTo>
                    <a:pt x="26983" y="13471"/>
                    <a:pt x="26983" y="13390"/>
                    <a:pt x="26983" y="13308"/>
                  </a:cubicBezTo>
                  <a:cubicBezTo>
                    <a:pt x="26983" y="13105"/>
                    <a:pt x="26942" y="12942"/>
                    <a:pt x="26820" y="12779"/>
                  </a:cubicBezTo>
                  <a:cubicBezTo>
                    <a:pt x="26657" y="12494"/>
                    <a:pt x="26413" y="12169"/>
                    <a:pt x="26088" y="11843"/>
                  </a:cubicBezTo>
                  <a:cubicBezTo>
                    <a:pt x="25599" y="11314"/>
                    <a:pt x="24989" y="10785"/>
                    <a:pt x="24460" y="10338"/>
                  </a:cubicBezTo>
                  <a:cubicBezTo>
                    <a:pt x="24175" y="10093"/>
                    <a:pt x="23890" y="9890"/>
                    <a:pt x="23646" y="9727"/>
                  </a:cubicBezTo>
                  <a:cubicBezTo>
                    <a:pt x="23402" y="9564"/>
                    <a:pt x="23198" y="9442"/>
                    <a:pt x="23035" y="9361"/>
                  </a:cubicBezTo>
                  <a:cubicBezTo>
                    <a:pt x="22750" y="9239"/>
                    <a:pt x="22343" y="9157"/>
                    <a:pt x="21896" y="9117"/>
                  </a:cubicBezTo>
                  <a:cubicBezTo>
                    <a:pt x="21202" y="9015"/>
                    <a:pt x="20376" y="8964"/>
                    <a:pt x="19719" y="8938"/>
                  </a:cubicBezTo>
                  <a:lnTo>
                    <a:pt x="19719" y="8938"/>
                  </a:lnTo>
                  <a:cubicBezTo>
                    <a:pt x="19893" y="8826"/>
                    <a:pt x="20079" y="8707"/>
                    <a:pt x="20268" y="8588"/>
                  </a:cubicBezTo>
                  <a:cubicBezTo>
                    <a:pt x="20675" y="8343"/>
                    <a:pt x="21082" y="8099"/>
                    <a:pt x="21448" y="7896"/>
                  </a:cubicBezTo>
                  <a:cubicBezTo>
                    <a:pt x="21814" y="7692"/>
                    <a:pt x="22099" y="7529"/>
                    <a:pt x="22262" y="7489"/>
                  </a:cubicBezTo>
                  <a:cubicBezTo>
                    <a:pt x="22262" y="7489"/>
                    <a:pt x="22303" y="7448"/>
                    <a:pt x="22384" y="7448"/>
                  </a:cubicBezTo>
                  <a:cubicBezTo>
                    <a:pt x="22588" y="7448"/>
                    <a:pt x="22995" y="7611"/>
                    <a:pt x="23361" y="7774"/>
                  </a:cubicBezTo>
                  <a:cubicBezTo>
                    <a:pt x="23564" y="7855"/>
                    <a:pt x="23727" y="7977"/>
                    <a:pt x="23931" y="8018"/>
                  </a:cubicBezTo>
                  <a:cubicBezTo>
                    <a:pt x="24093" y="8099"/>
                    <a:pt x="24297" y="8140"/>
                    <a:pt x="24460" y="8181"/>
                  </a:cubicBezTo>
                  <a:cubicBezTo>
                    <a:pt x="24489" y="8175"/>
                    <a:pt x="24520" y="8172"/>
                    <a:pt x="24554" y="8172"/>
                  </a:cubicBezTo>
                  <a:cubicBezTo>
                    <a:pt x="24758" y="8172"/>
                    <a:pt x="25047" y="8262"/>
                    <a:pt x="25396" y="8262"/>
                  </a:cubicBezTo>
                  <a:cubicBezTo>
                    <a:pt x="25599" y="8262"/>
                    <a:pt x="25803" y="8221"/>
                    <a:pt x="26047" y="8140"/>
                  </a:cubicBezTo>
                  <a:cubicBezTo>
                    <a:pt x="26250" y="8018"/>
                    <a:pt x="26454" y="7855"/>
                    <a:pt x="26617" y="7611"/>
                  </a:cubicBezTo>
                  <a:cubicBezTo>
                    <a:pt x="26657" y="7529"/>
                    <a:pt x="26698" y="7407"/>
                    <a:pt x="26698" y="7285"/>
                  </a:cubicBezTo>
                  <a:cubicBezTo>
                    <a:pt x="26698" y="7041"/>
                    <a:pt x="26617" y="6838"/>
                    <a:pt x="26495" y="6634"/>
                  </a:cubicBezTo>
                  <a:cubicBezTo>
                    <a:pt x="26250" y="6268"/>
                    <a:pt x="25925" y="5902"/>
                    <a:pt x="25518" y="5495"/>
                  </a:cubicBezTo>
                  <a:cubicBezTo>
                    <a:pt x="24370" y="4347"/>
                    <a:pt x="22792" y="3128"/>
                    <a:pt x="22606" y="2985"/>
                  </a:cubicBezTo>
                  <a:lnTo>
                    <a:pt x="22606" y="2985"/>
                  </a:lnTo>
                  <a:cubicBezTo>
                    <a:pt x="22489" y="2847"/>
                    <a:pt x="21931" y="2197"/>
                    <a:pt x="21245" y="1547"/>
                  </a:cubicBezTo>
                  <a:cubicBezTo>
                    <a:pt x="20838" y="1140"/>
                    <a:pt x="20390" y="774"/>
                    <a:pt x="19942" y="489"/>
                  </a:cubicBezTo>
                  <a:cubicBezTo>
                    <a:pt x="19495" y="204"/>
                    <a:pt x="19047" y="0"/>
                    <a:pt x="185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5"/>
            <p:cNvSpPr/>
            <p:nvPr/>
          </p:nvSpPr>
          <p:spPr>
            <a:xfrm>
              <a:off x="4208800" y="4389225"/>
              <a:ext cx="212675" cy="101775"/>
            </a:xfrm>
            <a:custGeom>
              <a:avLst/>
              <a:gdLst/>
              <a:ahLst/>
              <a:cxnLst/>
              <a:rect l="l" t="t" r="r" b="b"/>
              <a:pathLst>
                <a:path w="8507" h="4071" extrusionOk="0">
                  <a:moveTo>
                    <a:pt x="6756" y="1"/>
                  </a:moveTo>
                  <a:cubicBezTo>
                    <a:pt x="6512" y="1"/>
                    <a:pt x="6268" y="41"/>
                    <a:pt x="6024" y="123"/>
                  </a:cubicBezTo>
                  <a:cubicBezTo>
                    <a:pt x="5617" y="367"/>
                    <a:pt x="4152" y="1181"/>
                    <a:pt x="2809" y="1954"/>
                  </a:cubicBezTo>
                  <a:cubicBezTo>
                    <a:pt x="1466" y="2727"/>
                    <a:pt x="204" y="3419"/>
                    <a:pt x="204" y="3419"/>
                  </a:cubicBezTo>
                  <a:cubicBezTo>
                    <a:pt x="41" y="3541"/>
                    <a:pt x="1" y="3745"/>
                    <a:pt x="82" y="3908"/>
                  </a:cubicBezTo>
                  <a:cubicBezTo>
                    <a:pt x="164" y="4016"/>
                    <a:pt x="281" y="4070"/>
                    <a:pt x="399" y="4070"/>
                  </a:cubicBezTo>
                  <a:cubicBezTo>
                    <a:pt x="457" y="4070"/>
                    <a:pt x="516" y="4057"/>
                    <a:pt x="571" y="4030"/>
                  </a:cubicBezTo>
                  <a:cubicBezTo>
                    <a:pt x="571" y="4030"/>
                    <a:pt x="855" y="3826"/>
                    <a:pt x="1344" y="3582"/>
                  </a:cubicBezTo>
                  <a:cubicBezTo>
                    <a:pt x="2076" y="3134"/>
                    <a:pt x="3175" y="2524"/>
                    <a:pt x="4152" y="1954"/>
                  </a:cubicBezTo>
                  <a:cubicBezTo>
                    <a:pt x="5169" y="1384"/>
                    <a:pt x="6024" y="896"/>
                    <a:pt x="6309" y="733"/>
                  </a:cubicBezTo>
                  <a:cubicBezTo>
                    <a:pt x="6431" y="693"/>
                    <a:pt x="6594" y="652"/>
                    <a:pt x="6756" y="652"/>
                  </a:cubicBezTo>
                  <a:cubicBezTo>
                    <a:pt x="7041" y="652"/>
                    <a:pt x="7326" y="733"/>
                    <a:pt x="7570" y="815"/>
                  </a:cubicBezTo>
                  <a:cubicBezTo>
                    <a:pt x="7693" y="855"/>
                    <a:pt x="7815" y="937"/>
                    <a:pt x="7855" y="937"/>
                  </a:cubicBezTo>
                  <a:lnTo>
                    <a:pt x="7937" y="977"/>
                  </a:lnTo>
                  <a:lnTo>
                    <a:pt x="7977" y="1018"/>
                  </a:lnTo>
                  <a:cubicBezTo>
                    <a:pt x="8021" y="1040"/>
                    <a:pt x="8068" y="1050"/>
                    <a:pt x="8114" y="1050"/>
                  </a:cubicBezTo>
                  <a:cubicBezTo>
                    <a:pt x="8240" y="1050"/>
                    <a:pt x="8365" y="974"/>
                    <a:pt x="8425" y="855"/>
                  </a:cubicBezTo>
                  <a:cubicBezTo>
                    <a:pt x="8506" y="693"/>
                    <a:pt x="8466" y="489"/>
                    <a:pt x="8303" y="408"/>
                  </a:cubicBezTo>
                  <a:cubicBezTo>
                    <a:pt x="8262" y="408"/>
                    <a:pt x="7570" y="1"/>
                    <a:pt x="67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5"/>
            <p:cNvSpPr/>
            <p:nvPr/>
          </p:nvSpPr>
          <p:spPr>
            <a:xfrm>
              <a:off x="4107075" y="4395325"/>
              <a:ext cx="78350" cy="56000"/>
            </a:xfrm>
            <a:custGeom>
              <a:avLst/>
              <a:gdLst/>
              <a:ahLst/>
              <a:cxnLst/>
              <a:rect l="l" t="t" r="r" b="b"/>
              <a:pathLst>
                <a:path w="3134" h="2240" extrusionOk="0">
                  <a:moveTo>
                    <a:pt x="2736" y="1"/>
                  </a:moveTo>
                  <a:cubicBezTo>
                    <a:pt x="2677" y="1"/>
                    <a:pt x="2618" y="14"/>
                    <a:pt x="2564" y="42"/>
                  </a:cubicBezTo>
                  <a:lnTo>
                    <a:pt x="204" y="1629"/>
                  </a:lnTo>
                  <a:cubicBezTo>
                    <a:pt x="41" y="1710"/>
                    <a:pt x="0" y="1954"/>
                    <a:pt x="122" y="2076"/>
                  </a:cubicBezTo>
                  <a:cubicBezTo>
                    <a:pt x="176" y="2185"/>
                    <a:pt x="285" y="2239"/>
                    <a:pt x="399" y="2239"/>
                  </a:cubicBezTo>
                  <a:cubicBezTo>
                    <a:pt x="457" y="2239"/>
                    <a:pt x="516" y="2226"/>
                    <a:pt x="570" y="2199"/>
                  </a:cubicBezTo>
                  <a:lnTo>
                    <a:pt x="2930" y="611"/>
                  </a:lnTo>
                  <a:cubicBezTo>
                    <a:pt x="3093" y="530"/>
                    <a:pt x="3134" y="286"/>
                    <a:pt x="3052" y="164"/>
                  </a:cubicBezTo>
                  <a:cubicBezTo>
                    <a:pt x="2971" y="55"/>
                    <a:pt x="2853" y="1"/>
                    <a:pt x="27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5"/>
            <p:cNvSpPr/>
            <p:nvPr/>
          </p:nvSpPr>
          <p:spPr>
            <a:xfrm>
              <a:off x="3132375" y="4321475"/>
              <a:ext cx="590625" cy="357750"/>
            </a:xfrm>
            <a:custGeom>
              <a:avLst/>
              <a:gdLst/>
              <a:ahLst/>
              <a:cxnLst/>
              <a:rect l="l" t="t" r="r" b="b"/>
              <a:pathLst>
                <a:path w="23625" h="14310" extrusionOk="0">
                  <a:moveTo>
                    <a:pt x="14225" y="1"/>
                  </a:moveTo>
                  <a:cubicBezTo>
                    <a:pt x="14163" y="1"/>
                    <a:pt x="14101" y="8"/>
                    <a:pt x="14041" y="25"/>
                  </a:cubicBezTo>
                  <a:cubicBezTo>
                    <a:pt x="12983" y="269"/>
                    <a:pt x="12209" y="1042"/>
                    <a:pt x="12209" y="1042"/>
                  </a:cubicBezTo>
                  <a:cubicBezTo>
                    <a:pt x="12209" y="1042"/>
                    <a:pt x="11762" y="795"/>
                    <a:pt x="11144" y="795"/>
                  </a:cubicBezTo>
                  <a:cubicBezTo>
                    <a:pt x="10757" y="795"/>
                    <a:pt x="10303" y="892"/>
                    <a:pt x="9849" y="1205"/>
                  </a:cubicBezTo>
                  <a:cubicBezTo>
                    <a:pt x="8669" y="1978"/>
                    <a:pt x="7489" y="2222"/>
                    <a:pt x="6186" y="3280"/>
                  </a:cubicBezTo>
                  <a:cubicBezTo>
                    <a:pt x="4884" y="4339"/>
                    <a:pt x="1058" y="6821"/>
                    <a:pt x="529" y="7757"/>
                  </a:cubicBezTo>
                  <a:cubicBezTo>
                    <a:pt x="0" y="8652"/>
                    <a:pt x="7244" y="14309"/>
                    <a:pt x="7244" y="14309"/>
                  </a:cubicBezTo>
                  <a:cubicBezTo>
                    <a:pt x="7244" y="14309"/>
                    <a:pt x="15872" y="14187"/>
                    <a:pt x="17215" y="13373"/>
                  </a:cubicBezTo>
                  <a:cubicBezTo>
                    <a:pt x="18517" y="12600"/>
                    <a:pt x="21651" y="10362"/>
                    <a:pt x="21814" y="9466"/>
                  </a:cubicBezTo>
                  <a:cubicBezTo>
                    <a:pt x="21903" y="8786"/>
                    <a:pt x="21497" y="8320"/>
                    <a:pt x="20768" y="8320"/>
                  </a:cubicBezTo>
                  <a:cubicBezTo>
                    <a:pt x="20494" y="8320"/>
                    <a:pt x="20175" y="8386"/>
                    <a:pt x="19820" y="8530"/>
                  </a:cubicBezTo>
                  <a:cubicBezTo>
                    <a:pt x="18517" y="9059"/>
                    <a:pt x="15099" y="10362"/>
                    <a:pt x="14570" y="10362"/>
                  </a:cubicBezTo>
                  <a:cubicBezTo>
                    <a:pt x="14041" y="10362"/>
                    <a:pt x="11802" y="9589"/>
                    <a:pt x="11802" y="9589"/>
                  </a:cubicBezTo>
                  <a:cubicBezTo>
                    <a:pt x="11802" y="9589"/>
                    <a:pt x="15628" y="6170"/>
                    <a:pt x="17215" y="5275"/>
                  </a:cubicBezTo>
                  <a:cubicBezTo>
                    <a:pt x="17887" y="4868"/>
                    <a:pt x="18589" y="4715"/>
                    <a:pt x="19245" y="4715"/>
                  </a:cubicBezTo>
                  <a:cubicBezTo>
                    <a:pt x="20100" y="4715"/>
                    <a:pt x="20877" y="4975"/>
                    <a:pt x="21407" y="5275"/>
                  </a:cubicBezTo>
                  <a:cubicBezTo>
                    <a:pt x="21515" y="5334"/>
                    <a:pt x="21632" y="5361"/>
                    <a:pt x="21752" y="5361"/>
                  </a:cubicBezTo>
                  <a:cubicBezTo>
                    <a:pt x="22618" y="5361"/>
                    <a:pt x="23624" y="3945"/>
                    <a:pt x="22587" y="3158"/>
                  </a:cubicBezTo>
                  <a:cubicBezTo>
                    <a:pt x="21503" y="2298"/>
                    <a:pt x="19971" y="1679"/>
                    <a:pt x="18719" y="1679"/>
                  </a:cubicBezTo>
                  <a:cubicBezTo>
                    <a:pt x="18609" y="1679"/>
                    <a:pt x="18501" y="1683"/>
                    <a:pt x="18395" y="1693"/>
                  </a:cubicBezTo>
                  <a:cubicBezTo>
                    <a:pt x="17052" y="1856"/>
                    <a:pt x="16564" y="2100"/>
                    <a:pt x="16564" y="2100"/>
                  </a:cubicBezTo>
                  <a:cubicBezTo>
                    <a:pt x="16564" y="2100"/>
                    <a:pt x="15261" y="1"/>
                    <a:pt x="142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5"/>
            <p:cNvSpPr/>
            <p:nvPr/>
          </p:nvSpPr>
          <p:spPr>
            <a:xfrm>
              <a:off x="3136450" y="4312925"/>
              <a:ext cx="579950" cy="374425"/>
            </a:xfrm>
            <a:custGeom>
              <a:avLst/>
              <a:gdLst/>
              <a:ahLst/>
              <a:cxnLst/>
              <a:rect l="l" t="t" r="r" b="b"/>
              <a:pathLst>
                <a:path w="23198" h="14977" extrusionOk="0">
                  <a:moveTo>
                    <a:pt x="14041" y="652"/>
                  </a:moveTo>
                  <a:cubicBezTo>
                    <a:pt x="14203" y="652"/>
                    <a:pt x="14407" y="733"/>
                    <a:pt x="14651" y="936"/>
                  </a:cubicBezTo>
                  <a:cubicBezTo>
                    <a:pt x="15017" y="1181"/>
                    <a:pt x="15384" y="1628"/>
                    <a:pt x="15628" y="1995"/>
                  </a:cubicBezTo>
                  <a:cubicBezTo>
                    <a:pt x="15791" y="2157"/>
                    <a:pt x="15913" y="2320"/>
                    <a:pt x="15953" y="2442"/>
                  </a:cubicBezTo>
                  <a:lnTo>
                    <a:pt x="16075" y="2564"/>
                  </a:lnTo>
                  <a:lnTo>
                    <a:pt x="16075" y="2605"/>
                  </a:lnTo>
                  <a:cubicBezTo>
                    <a:pt x="16165" y="2724"/>
                    <a:pt x="16276" y="2800"/>
                    <a:pt x="16393" y="2800"/>
                  </a:cubicBezTo>
                  <a:cubicBezTo>
                    <a:pt x="16436" y="2800"/>
                    <a:pt x="16479" y="2790"/>
                    <a:pt x="16523" y="2768"/>
                  </a:cubicBezTo>
                  <a:cubicBezTo>
                    <a:pt x="16564" y="2727"/>
                    <a:pt x="17052" y="2524"/>
                    <a:pt x="18232" y="2402"/>
                  </a:cubicBezTo>
                  <a:cubicBezTo>
                    <a:pt x="18354" y="2361"/>
                    <a:pt x="18477" y="2361"/>
                    <a:pt x="18558" y="2361"/>
                  </a:cubicBezTo>
                  <a:cubicBezTo>
                    <a:pt x="19697" y="2361"/>
                    <a:pt x="21203" y="2971"/>
                    <a:pt x="22221" y="3785"/>
                  </a:cubicBezTo>
                  <a:cubicBezTo>
                    <a:pt x="22465" y="3948"/>
                    <a:pt x="22506" y="4152"/>
                    <a:pt x="22506" y="4355"/>
                  </a:cubicBezTo>
                  <a:cubicBezTo>
                    <a:pt x="22546" y="4558"/>
                    <a:pt x="22424" y="4843"/>
                    <a:pt x="22221" y="5047"/>
                  </a:cubicBezTo>
                  <a:cubicBezTo>
                    <a:pt x="22017" y="5250"/>
                    <a:pt x="21773" y="5372"/>
                    <a:pt x="21610" y="5372"/>
                  </a:cubicBezTo>
                  <a:cubicBezTo>
                    <a:pt x="21529" y="5372"/>
                    <a:pt x="21488" y="5332"/>
                    <a:pt x="21407" y="5291"/>
                  </a:cubicBezTo>
                  <a:cubicBezTo>
                    <a:pt x="20837" y="4965"/>
                    <a:pt x="20023" y="4721"/>
                    <a:pt x="19087" y="4721"/>
                  </a:cubicBezTo>
                  <a:cubicBezTo>
                    <a:pt x="18395" y="4721"/>
                    <a:pt x="17622" y="4884"/>
                    <a:pt x="16849" y="5291"/>
                  </a:cubicBezTo>
                  <a:cubicBezTo>
                    <a:pt x="16035" y="5779"/>
                    <a:pt x="14692" y="6878"/>
                    <a:pt x="13552" y="7855"/>
                  </a:cubicBezTo>
                  <a:cubicBezTo>
                    <a:pt x="12372" y="8832"/>
                    <a:pt x="11436" y="9686"/>
                    <a:pt x="11436" y="9686"/>
                  </a:cubicBezTo>
                  <a:cubicBezTo>
                    <a:pt x="11355" y="9768"/>
                    <a:pt x="11314" y="9890"/>
                    <a:pt x="11314" y="10012"/>
                  </a:cubicBezTo>
                  <a:cubicBezTo>
                    <a:pt x="11355" y="10093"/>
                    <a:pt x="11436" y="10215"/>
                    <a:pt x="11558" y="10256"/>
                  </a:cubicBezTo>
                  <a:cubicBezTo>
                    <a:pt x="11558" y="10256"/>
                    <a:pt x="12087" y="10460"/>
                    <a:pt x="12738" y="10663"/>
                  </a:cubicBezTo>
                  <a:cubicBezTo>
                    <a:pt x="13064" y="10744"/>
                    <a:pt x="13389" y="10826"/>
                    <a:pt x="13674" y="10907"/>
                  </a:cubicBezTo>
                  <a:cubicBezTo>
                    <a:pt x="13959" y="10989"/>
                    <a:pt x="14203" y="11070"/>
                    <a:pt x="14407" y="11070"/>
                  </a:cubicBezTo>
                  <a:cubicBezTo>
                    <a:pt x="14529" y="11070"/>
                    <a:pt x="14651" y="11029"/>
                    <a:pt x="14814" y="10989"/>
                  </a:cubicBezTo>
                  <a:cubicBezTo>
                    <a:pt x="15343" y="10867"/>
                    <a:pt x="16320" y="10500"/>
                    <a:pt x="17256" y="10175"/>
                  </a:cubicBezTo>
                  <a:cubicBezTo>
                    <a:pt x="18232" y="9808"/>
                    <a:pt x="19209" y="9442"/>
                    <a:pt x="19779" y="9198"/>
                  </a:cubicBezTo>
                  <a:cubicBezTo>
                    <a:pt x="20104" y="9076"/>
                    <a:pt x="20389" y="8994"/>
                    <a:pt x="20593" y="8994"/>
                  </a:cubicBezTo>
                  <a:cubicBezTo>
                    <a:pt x="20878" y="8994"/>
                    <a:pt x="21040" y="9076"/>
                    <a:pt x="21163" y="9157"/>
                  </a:cubicBezTo>
                  <a:cubicBezTo>
                    <a:pt x="21244" y="9279"/>
                    <a:pt x="21285" y="9401"/>
                    <a:pt x="21325" y="9605"/>
                  </a:cubicBezTo>
                  <a:lnTo>
                    <a:pt x="21285" y="9768"/>
                  </a:lnTo>
                  <a:cubicBezTo>
                    <a:pt x="21285" y="9768"/>
                    <a:pt x="21244" y="9890"/>
                    <a:pt x="21163" y="10012"/>
                  </a:cubicBezTo>
                  <a:cubicBezTo>
                    <a:pt x="20878" y="10460"/>
                    <a:pt x="20064" y="11192"/>
                    <a:pt x="19209" y="11843"/>
                  </a:cubicBezTo>
                  <a:cubicBezTo>
                    <a:pt x="18354" y="12494"/>
                    <a:pt x="17418" y="13105"/>
                    <a:pt x="16849" y="13430"/>
                  </a:cubicBezTo>
                  <a:cubicBezTo>
                    <a:pt x="16767" y="13512"/>
                    <a:pt x="16523" y="13593"/>
                    <a:pt x="16157" y="13675"/>
                  </a:cubicBezTo>
                  <a:cubicBezTo>
                    <a:pt x="14936" y="13919"/>
                    <a:pt x="12657" y="14082"/>
                    <a:pt x="10663" y="14204"/>
                  </a:cubicBezTo>
                  <a:cubicBezTo>
                    <a:pt x="9686" y="14244"/>
                    <a:pt x="8791" y="14285"/>
                    <a:pt x="8139" y="14285"/>
                  </a:cubicBezTo>
                  <a:cubicBezTo>
                    <a:pt x="7739" y="14310"/>
                    <a:pt x="7416" y="14320"/>
                    <a:pt x="7226" y="14323"/>
                  </a:cubicBezTo>
                  <a:lnTo>
                    <a:pt x="7226" y="14323"/>
                  </a:lnTo>
                  <a:cubicBezTo>
                    <a:pt x="7086" y="14220"/>
                    <a:pt x="6707" y="13937"/>
                    <a:pt x="6227" y="13553"/>
                  </a:cubicBezTo>
                  <a:cubicBezTo>
                    <a:pt x="5291" y="12779"/>
                    <a:pt x="3866" y="11599"/>
                    <a:pt x="2686" y="10541"/>
                  </a:cubicBezTo>
                  <a:cubicBezTo>
                    <a:pt x="2116" y="9971"/>
                    <a:pt x="1587" y="9442"/>
                    <a:pt x="1221" y="9035"/>
                  </a:cubicBezTo>
                  <a:cubicBezTo>
                    <a:pt x="1017" y="8791"/>
                    <a:pt x="895" y="8628"/>
                    <a:pt x="814" y="8465"/>
                  </a:cubicBezTo>
                  <a:cubicBezTo>
                    <a:pt x="733" y="8384"/>
                    <a:pt x="733" y="8343"/>
                    <a:pt x="692" y="8262"/>
                  </a:cubicBezTo>
                  <a:lnTo>
                    <a:pt x="692" y="8221"/>
                  </a:lnTo>
                  <a:lnTo>
                    <a:pt x="674" y="8221"/>
                  </a:lnTo>
                  <a:cubicBezTo>
                    <a:pt x="784" y="8048"/>
                    <a:pt x="1093" y="7745"/>
                    <a:pt x="1506" y="7407"/>
                  </a:cubicBezTo>
                  <a:cubicBezTo>
                    <a:pt x="2157" y="6838"/>
                    <a:pt x="3093" y="6186"/>
                    <a:pt x="3988" y="5535"/>
                  </a:cubicBezTo>
                  <a:cubicBezTo>
                    <a:pt x="4884" y="4884"/>
                    <a:pt x="5698" y="4314"/>
                    <a:pt x="6227" y="3907"/>
                  </a:cubicBezTo>
                  <a:cubicBezTo>
                    <a:pt x="7488" y="2890"/>
                    <a:pt x="8628" y="2646"/>
                    <a:pt x="9889" y="1791"/>
                  </a:cubicBezTo>
                  <a:cubicBezTo>
                    <a:pt x="10256" y="1547"/>
                    <a:pt x="10622" y="1465"/>
                    <a:pt x="10948" y="1465"/>
                  </a:cubicBezTo>
                  <a:cubicBezTo>
                    <a:pt x="11232" y="1465"/>
                    <a:pt x="11477" y="1547"/>
                    <a:pt x="11639" y="1588"/>
                  </a:cubicBezTo>
                  <a:cubicBezTo>
                    <a:pt x="11721" y="1628"/>
                    <a:pt x="11802" y="1628"/>
                    <a:pt x="11843" y="1669"/>
                  </a:cubicBezTo>
                  <a:lnTo>
                    <a:pt x="11884" y="1669"/>
                  </a:lnTo>
                  <a:lnTo>
                    <a:pt x="11884" y="1710"/>
                  </a:lnTo>
                  <a:cubicBezTo>
                    <a:pt x="11928" y="1725"/>
                    <a:pt x="11978" y="1734"/>
                    <a:pt x="12030" y="1734"/>
                  </a:cubicBezTo>
                  <a:cubicBezTo>
                    <a:pt x="12119" y="1734"/>
                    <a:pt x="12213" y="1706"/>
                    <a:pt x="12291" y="1628"/>
                  </a:cubicBezTo>
                  <a:cubicBezTo>
                    <a:pt x="12372" y="1547"/>
                    <a:pt x="13105" y="896"/>
                    <a:pt x="13959" y="692"/>
                  </a:cubicBezTo>
                  <a:lnTo>
                    <a:pt x="14041" y="652"/>
                  </a:lnTo>
                  <a:close/>
                  <a:moveTo>
                    <a:pt x="13796" y="0"/>
                  </a:moveTo>
                  <a:cubicBezTo>
                    <a:pt x="12945" y="244"/>
                    <a:pt x="12275" y="760"/>
                    <a:pt x="11974" y="1005"/>
                  </a:cubicBezTo>
                  <a:lnTo>
                    <a:pt x="11974" y="1005"/>
                  </a:lnTo>
                  <a:cubicBezTo>
                    <a:pt x="11756" y="922"/>
                    <a:pt x="11398" y="814"/>
                    <a:pt x="10948" y="814"/>
                  </a:cubicBezTo>
                  <a:cubicBezTo>
                    <a:pt x="10500" y="814"/>
                    <a:pt x="10012" y="896"/>
                    <a:pt x="9482" y="1262"/>
                  </a:cubicBezTo>
                  <a:cubicBezTo>
                    <a:pt x="8384" y="1995"/>
                    <a:pt x="7163" y="2279"/>
                    <a:pt x="5820" y="3378"/>
                  </a:cubicBezTo>
                  <a:cubicBezTo>
                    <a:pt x="5169" y="3867"/>
                    <a:pt x="3866" y="4762"/>
                    <a:pt x="2686" y="5617"/>
                  </a:cubicBezTo>
                  <a:cubicBezTo>
                    <a:pt x="2116" y="6064"/>
                    <a:pt x="1547" y="6512"/>
                    <a:pt x="1058" y="6878"/>
                  </a:cubicBezTo>
                  <a:cubicBezTo>
                    <a:pt x="610" y="7285"/>
                    <a:pt x="244" y="7611"/>
                    <a:pt x="81" y="7936"/>
                  </a:cubicBezTo>
                  <a:cubicBezTo>
                    <a:pt x="41" y="8018"/>
                    <a:pt x="0" y="8099"/>
                    <a:pt x="0" y="8221"/>
                  </a:cubicBezTo>
                  <a:cubicBezTo>
                    <a:pt x="0" y="8343"/>
                    <a:pt x="41" y="8506"/>
                    <a:pt x="122" y="8628"/>
                  </a:cubicBezTo>
                  <a:cubicBezTo>
                    <a:pt x="326" y="9076"/>
                    <a:pt x="855" y="9686"/>
                    <a:pt x="1547" y="10337"/>
                  </a:cubicBezTo>
                  <a:cubicBezTo>
                    <a:pt x="3541" y="12332"/>
                    <a:pt x="6837" y="14896"/>
                    <a:pt x="6837" y="14936"/>
                  </a:cubicBezTo>
                  <a:cubicBezTo>
                    <a:pt x="6919" y="14977"/>
                    <a:pt x="7000" y="14977"/>
                    <a:pt x="7081" y="14977"/>
                  </a:cubicBezTo>
                  <a:cubicBezTo>
                    <a:pt x="7081" y="14977"/>
                    <a:pt x="9238" y="14977"/>
                    <a:pt x="11558" y="14814"/>
                  </a:cubicBezTo>
                  <a:cubicBezTo>
                    <a:pt x="12738" y="14773"/>
                    <a:pt x="13959" y="14651"/>
                    <a:pt x="14977" y="14529"/>
                  </a:cubicBezTo>
                  <a:cubicBezTo>
                    <a:pt x="15465" y="14489"/>
                    <a:pt x="15913" y="14407"/>
                    <a:pt x="16320" y="14326"/>
                  </a:cubicBezTo>
                  <a:cubicBezTo>
                    <a:pt x="16686" y="14244"/>
                    <a:pt x="16971" y="14163"/>
                    <a:pt x="17215" y="14041"/>
                  </a:cubicBezTo>
                  <a:cubicBezTo>
                    <a:pt x="17866" y="13634"/>
                    <a:pt x="19006" y="12861"/>
                    <a:pt x="19982" y="12087"/>
                  </a:cubicBezTo>
                  <a:cubicBezTo>
                    <a:pt x="20471" y="11680"/>
                    <a:pt x="20918" y="11274"/>
                    <a:pt x="21285" y="10907"/>
                  </a:cubicBezTo>
                  <a:cubicBezTo>
                    <a:pt x="21447" y="10744"/>
                    <a:pt x="21610" y="10541"/>
                    <a:pt x="21732" y="10378"/>
                  </a:cubicBezTo>
                  <a:cubicBezTo>
                    <a:pt x="21854" y="10215"/>
                    <a:pt x="21936" y="10053"/>
                    <a:pt x="21976" y="9849"/>
                  </a:cubicBezTo>
                  <a:cubicBezTo>
                    <a:pt x="21976" y="9768"/>
                    <a:pt x="21976" y="9686"/>
                    <a:pt x="21976" y="9605"/>
                  </a:cubicBezTo>
                  <a:cubicBezTo>
                    <a:pt x="21976" y="9239"/>
                    <a:pt x="21854" y="8913"/>
                    <a:pt x="21610" y="8669"/>
                  </a:cubicBezTo>
                  <a:cubicBezTo>
                    <a:pt x="21366" y="8425"/>
                    <a:pt x="21000" y="8343"/>
                    <a:pt x="20593" y="8343"/>
                  </a:cubicBezTo>
                  <a:cubicBezTo>
                    <a:pt x="20267" y="8343"/>
                    <a:pt x="19942" y="8425"/>
                    <a:pt x="19535" y="8547"/>
                  </a:cubicBezTo>
                  <a:cubicBezTo>
                    <a:pt x="18883" y="8832"/>
                    <a:pt x="17703" y="9279"/>
                    <a:pt x="16645" y="9686"/>
                  </a:cubicBezTo>
                  <a:cubicBezTo>
                    <a:pt x="16075" y="9890"/>
                    <a:pt x="15587" y="10053"/>
                    <a:pt x="15180" y="10175"/>
                  </a:cubicBezTo>
                  <a:cubicBezTo>
                    <a:pt x="14977" y="10256"/>
                    <a:pt x="14773" y="10297"/>
                    <a:pt x="14651" y="10337"/>
                  </a:cubicBezTo>
                  <a:cubicBezTo>
                    <a:pt x="14529" y="10378"/>
                    <a:pt x="14407" y="10378"/>
                    <a:pt x="14407" y="10378"/>
                  </a:cubicBezTo>
                  <a:cubicBezTo>
                    <a:pt x="14366" y="10378"/>
                    <a:pt x="14122" y="10337"/>
                    <a:pt x="13837" y="10256"/>
                  </a:cubicBezTo>
                  <a:cubicBezTo>
                    <a:pt x="13430" y="10175"/>
                    <a:pt x="12901" y="10012"/>
                    <a:pt x="12494" y="9849"/>
                  </a:cubicBezTo>
                  <a:cubicBezTo>
                    <a:pt x="12435" y="9831"/>
                    <a:pt x="12378" y="9814"/>
                    <a:pt x="12323" y="9796"/>
                  </a:cubicBezTo>
                  <a:lnTo>
                    <a:pt x="12323" y="9796"/>
                  </a:lnTo>
                  <a:cubicBezTo>
                    <a:pt x="12376" y="9750"/>
                    <a:pt x="12434" y="9699"/>
                    <a:pt x="12494" y="9646"/>
                  </a:cubicBezTo>
                  <a:cubicBezTo>
                    <a:pt x="13064" y="9117"/>
                    <a:pt x="13959" y="8384"/>
                    <a:pt x="14854" y="7651"/>
                  </a:cubicBezTo>
                  <a:cubicBezTo>
                    <a:pt x="15750" y="6919"/>
                    <a:pt x="16645" y="6227"/>
                    <a:pt x="17215" y="5901"/>
                  </a:cubicBezTo>
                  <a:cubicBezTo>
                    <a:pt x="17825" y="5535"/>
                    <a:pt x="18477" y="5372"/>
                    <a:pt x="19087" y="5372"/>
                  </a:cubicBezTo>
                  <a:cubicBezTo>
                    <a:pt x="19860" y="5372"/>
                    <a:pt x="20593" y="5617"/>
                    <a:pt x="21081" y="5901"/>
                  </a:cubicBezTo>
                  <a:cubicBezTo>
                    <a:pt x="21244" y="5983"/>
                    <a:pt x="21447" y="6024"/>
                    <a:pt x="21610" y="6024"/>
                  </a:cubicBezTo>
                  <a:cubicBezTo>
                    <a:pt x="22058" y="6024"/>
                    <a:pt x="22424" y="5820"/>
                    <a:pt x="22709" y="5495"/>
                  </a:cubicBezTo>
                  <a:cubicBezTo>
                    <a:pt x="22994" y="5210"/>
                    <a:pt x="23197" y="4803"/>
                    <a:pt x="23197" y="4355"/>
                  </a:cubicBezTo>
                  <a:cubicBezTo>
                    <a:pt x="23197" y="3948"/>
                    <a:pt x="23035" y="3541"/>
                    <a:pt x="22628" y="3215"/>
                  </a:cubicBezTo>
                  <a:cubicBezTo>
                    <a:pt x="21488" y="2361"/>
                    <a:pt x="19942" y="1710"/>
                    <a:pt x="18558" y="1710"/>
                  </a:cubicBezTo>
                  <a:lnTo>
                    <a:pt x="18192" y="1710"/>
                  </a:lnTo>
                  <a:cubicBezTo>
                    <a:pt x="17337" y="1787"/>
                    <a:pt x="16796" y="1931"/>
                    <a:pt x="16504" y="2036"/>
                  </a:cubicBezTo>
                  <a:lnTo>
                    <a:pt x="16504" y="2036"/>
                  </a:lnTo>
                  <a:cubicBezTo>
                    <a:pt x="16359" y="1821"/>
                    <a:pt x="16137" y="1493"/>
                    <a:pt x="15872" y="1181"/>
                  </a:cubicBezTo>
                  <a:cubicBezTo>
                    <a:pt x="15628" y="896"/>
                    <a:pt x="15343" y="611"/>
                    <a:pt x="15058" y="367"/>
                  </a:cubicBezTo>
                  <a:cubicBezTo>
                    <a:pt x="14773" y="163"/>
                    <a:pt x="14448" y="0"/>
                    <a:pt x="1404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5"/>
            <p:cNvSpPr/>
            <p:nvPr/>
          </p:nvSpPr>
          <p:spPr>
            <a:xfrm>
              <a:off x="3444725" y="4365825"/>
              <a:ext cx="110925" cy="69225"/>
            </a:xfrm>
            <a:custGeom>
              <a:avLst/>
              <a:gdLst/>
              <a:ahLst/>
              <a:cxnLst/>
              <a:rect l="l" t="t" r="r" b="b"/>
              <a:pathLst>
                <a:path w="4437" h="2769" extrusionOk="0">
                  <a:moveTo>
                    <a:pt x="4038" y="1"/>
                  </a:moveTo>
                  <a:cubicBezTo>
                    <a:pt x="3980" y="1"/>
                    <a:pt x="3921" y="14"/>
                    <a:pt x="3866" y="41"/>
                  </a:cubicBezTo>
                  <a:lnTo>
                    <a:pt x="204" y="2158"/>
                  </a:lnTo>
                  <a:cubicBezTo>
                    <a:pt x="41" y="2239"/>
                    <a:pt x="0" y="2442"/>
                    <a:pt x="82" y="2605"/>
                  </a:cubicBezTo>
                  <a:cubicBezTo>
                    <a:pt x="136" y="2714"/>
                    <a:pt x="244" y="2768"/>
                    <a:pt x="359" y="2768"/>
                  </a:cubicBezTo>
                  <a:cubicBezTo>
                    <a:pt x="416" y="2768"/>
                    <a:pt x="475" y="2754"/>
                    <a:pt x="529" y="2727"/>
                  </a:cubicBezTo>
                  <a:lnTo>
                    <a:pt x="4233" y="611"/>
                  </a:lnTo>
                  <a:cubicBezTo>
                    <a:pt x="4396" y="530"/>
                    <a:pt x="4436" y="326"/>
                    <a:pt x="4355" y="163"/>
                  </a:cubicBezTo>
                  <a:cubicBezTo>
                    <a:pt x="4273" y="55"/>
                    <a:pt x="4156" y="1"/>
                    <a:pt x="4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5"/>
            <p:cNvSpPr/>
            <p:nvPr/>
          </p:nvSpPr>
          <p:spPr>
            <a:xfrm>
              <a:off x="3362300" y="4339625"/>
              <a:ext cx="85500" cy="62600"/>
            </a:xfrm>
            <a:custGeom>
              <a:avLst/>
              <a:gdLst/>
              <a:ahLst/>
              <a:cxnLst/>
              <a:rect l="l" t="t" r="r" b="b"/>
              <a:pathLst>
                <a:path w="3420" h="2504" extrusionOk="0">
                  <a:moveTo>
                    <a:pt x="3013" y="1"/>
                  </a:moveTo>
                  <a:cubicBezTo>
                    <a:pt x="2944" y="1"/>
                    <a:pt x="2873" y="24"/>
                    <a:pt x="2809" y="72"/>
                  </a:cubicBezTo>
                  <a:lnTo>
                    <a:pt x="204" y="1903"/>
                  </a:lnTo>
                  <a:cubicBezTo>
                    <a:pt x="41" y="1985"/>
                    <a:pt x="1" y="2188"/>
                    <a:pt x="123" y="2351"/>
                  </a:cubicBezTo>
                  <a:cubicBezTo>
                    <a:pt x="172" y="2450"/>
                    <a:pt x="281" y="2503"/>
                    <a:pt x="387" y="2503"/>
                  </a:cubicBezTo>
                  <a:cubicBezTo>
                    <a:pt x="455" y="2503"/>
                    <a:pt x="522" y="2481"/>
                    <a:pt x="571" y="2432"/>
                  </a:cubicBezTo>
                  <a:lnTo>
                    <a:pt x="3216" y="601"/>
                  </a:lnTo>
                  <a:cubicBezTo>
                    <a:pt x="3379" y="520"/>
                    <a:pt x="3419" y="275"/>
                    <a:pt x="3297" y="153"/>
                  </a:cubicBezTo>
                  <a:cubicBezTo>
                    <a:pt x="3223" y="55"/>
                    <a:pt x="3120" y="1"/>
                    <a:pt x="3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5"/>
            <p:cNvSpPr/>
            <p:nvPr/>
          </p:nvSpPr>
          <p:spPr>
            <a:xfrm>
              <a:off x="2535150" y="3264975"/>
              <a:ext cx="1519025" cy="2054400"/>
            </a:xfrm>
            <a:custGeom>
              <a:avLst/>
              <a:gdLst/>
              <a:ahLst/>
              <a:cxnLst/>
              <a:rect l="l" t="t" r="r" b="b"/>
              <a:pathLst>
                <a:path w="60761" h="82176" extrusionOk="0">
                  <a:moveTo>
                    <a:pt x="12494" y="0"/>
                  </a:moveTo>
                  <a:lnTo>
                    <a:pt x="6064" y="11680"/>
                  </a:lnTo>
                  <a:cubicBezTo>
                    <a:pt x="6064" y="11680"/>
                    <a:pt x="2360" y="16686"/>
                    <a:pt x="1180" y="20593"/>
                  </a:cubicBezTo>
                  <a:cubicBezTo>
                    <a:pt x="0" y="24541"/>
                    <a:pt x="1465" y="30198"/>
                    <a:pt x="1831" y="31500"/>
                  </a:cubicBezTo>
                  <a:cubicBezTo>
                    <a:pt x="2238" y="32802"/>
                    <a:pt x="23238" y="74151"/>
                    <a:pt x="25476" y="78220"/>
                  </a:cubicBezTo>
                  <a:cubicBezTo>
                    <a:pt x="27137" y="81239"/>
                    <a:pt x="28931" y="82175"/>
                    <a:pt x="30495" y="82175"/>
                  </a:cubicBezTo>
                  <a:cubicBezTo>
                    <a:pt x="31039" y="82175"/>
                    <a:pt x="31556" y="82062"/>
                    <a:pt x="32029" y="81883"/>
                  </a:cubicBezTo>
                  <a:cubicBezTo>
                    <a:pt x="33860" y="81232"/>
                    <a:pt x="54982" y="66133"/>
                    <a:pt x="55796" y="65360"/>
                  </a:cubicBezTo>
                  <a:cubicBezTo>
                    <a:pt x="56569" y="64587"/>
                    <a:pt x="60110" y="61575"/>
                    <a:pt x="60110" y="61575"/>
                  </a:cubicBezTo>
                  <a:cubicBezTo>
                    <a:pt x="60110" y="61575"/>
                    <a:pt x="60761" y="57343"/>
                    <a:pt x="57871" y="55145"/>
                  </a:cubicBezTo>
                  <a:cubicBezTo>
                    <a:pt x="56465" y="54056"/>
                    <a:pt x="55406" y="53776"/>
                    <a:pt x="54689" y="53776"/>
                  </a:cubicBezTo>
                  <a:cubicBezTo>
                    <a:pt x="53933" y="53776"/>
                    <a:pt x="53557" y="54087"/>
                    <a:pt x="53557" y="54087"/>
                  </a:cubicBezTo>
                  <a:lnTo>
                    <a:pt x="35203" y="59052"/>
                  </a:lnTo>
                  <a:cubicBezTo>
                    <a:pt x="35203" y="59052"/>
                    <a:pt x="24825" y="23360"/>
                    <a:pt x="23645" y="16523"/>
                  </a:cubicBezTo>
                  <a:cubicBezTo>
                    <a:pt x="22465" y="9727"/>
                    <a:pt x="24296" y="10093"/>
                    <a:pt x="20633" y="6430"/>
                  </a:cubicBezTo>
                  <a:cubicBezTo>
                    <a:pt x="16930" y="2768"/>
                    <a:pt x="12494" y="0"/>
                    <a:pt x="124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5"/>
            <p:cNvSpPr/>
            <p:nvPr/>
          </p:nvSpPr>
          <p:spPr>
            <a:xfrm>
              <a:off x="2553450" y="3316850"/>
              <a:ext cx="1490550" cy="2002325"/>
            </a:xfrm>
            <a:custGeom>
              <a:avLst/>
              <a:gdLst/>
              <a:ahLst/>
              <a:cxnLst/>
              <a:rect l="l" t="t" r="r" b="b"/>
              <a:pathLst>
                <a:path w="59622" h="80093" extrusionOk="0">
                  <a:moveTo>
                    <a:pt x="10623" y="1"/>
                  </a:moveTo>
                  <a:lnTo>
                    <a:pt x="5332" y="9605"/>
                  </a:lnTo>
                  <a:cubicBezTo>
                    <a:pt x="5332" y="9605"/>
                    <a:pt x="1628" y="14611"/>
                    <a:pt x="448" y="18518"/>
                  </a:cubicBezTo>
                  <a:cubicBezTo>
                    <a:pt x="123" y="19658"/>
                    <a:pt x="1" y="20878"/>
                    <a:pt x="1" y="22099"/>
                  </a:cubicBezTo>
                  <a:cubicBezTo>
                    <a:pt x="1" y="25314"/>
                    <a:pt x="815" y="28489"/>
                    <a:pt x="1099" y="29425"/>
                  </a:cubicBezTo>
                  <a:cubicBezTo>
                    <a:pt x="1222" y="29750"/>
                    <a:pt x="2442" y="32233"/>
                    <a:pt x="4274" y="35936"/>
                  </a:cubicBezTo>
                  <a:cubicBezTo>
                    <a:pt x="4477" y="36303"/>
                    <a:pt x="4640" y="36710"/>
                    <a:pt x="4844" y="37076"/>
                  </a:cubicBezTo>
                  <a:cubicBezTo>
                    <a:pt x="5088" y="37524"/>
                    <a:pt x="5291" y="38012"/>
                    <a:pt x="5535" y="38460"/>
                  </a:cubicBezTo>
                  <a:cubicBezTo>
                    <a:pt x="5576" y="38582"/>
                    <a:pt x="5658" y="38663"/>
                    <a:pt x="5698" y="38785"/>
                  </a:cubicBezTo>
                  <a:cubicBezTo>
                    <a:pt x="7977" y="43384"/>
                    <a:pt x="10907" y="49082"/>
                    <a:pt x="13716" y="54698"/>
                  </a:cubicBezTo>
                  <a:lnTo>
                    <a:pt x="13878" y="54576"/>
                  </a:lnTo>
                  <a:cubicBezTo>
                    <a:pt x="13878" y="54576"/>
                    <a:pt x="14163" y="55308"/>
                    <a:pt x="14652" y="56489"/>
                  </a:cubicBezTo>
                  <a:cubicBezTo>
                    <a:pt x="19291" y="65645"/>
                    <a:pt x="23605" y="74029"/>
                    <a:pt x="24663" y="76023"/>
                  </a:cubicBezTo>
                  <a:cubicBezTo>
                    <a:pt x="26006" y="77855"/>
                    <a:pt x="27308" y="79279"/>
                    <a:pt x="28448" y="79889"/>
                  </a:cubicBezTo>
                  <a:cubicBezTo>
                    <a:pt x="28936" y="80052"/>
                    <a:pt x="29343" y="80093"/>
                    <a:pt x="29791" y="80093"/>
                  </a:cubicBezTo>
                  <a:cubicBezTo>
                    <a:pt x="29994" y="80093"/>
                    <a:pt x="30198" y="80093"/>
                    <a:pt x="30361" y="80052"/>
                  </a:cubicBezTo>
                  <a:cubicBezTo>
                    <a:pt x="30401" y="80052"/>
                    <a:pt x="30442" y="80052"/>
                    <a:pt x="30442" y="80012"/>
                  </a:cubicBezTo>
                  <a:cubicBezTo>
                    <a:pt x="35814" y="76634"/>
                    <a:pt x="54372" y="63977"/>
                    <a:pt x="55064" y="63285"/>
                  </a:cubicBezTo>
                  <a:cubicBezTo>
                    <a:pt x="55308" y="63041"/>
                    <a:pt x="55878" y="62512"/>
                    <a:pt x="56529" y="61942"/>
                  </a:cubicBezTo>
                  <a:cubicBezTo>
                    <a:pt x="56773" y="61738"/>
                    <a:pt x="57058" y="61494"/>
                    <a:pt x="57302" y="61250"/>
                  </a:cubicBezTo>
                  <a:cubicBezTo>
                    <a:pt x="57750" y="60884"/>
                    <a:pt x="58157" y="60558"/>
                    <a:pt x="58482" y="60273"/>
                  </a:cubicBezTo>
                  <a:cubicBezTo>
                    <a:pt x="58849" y="59948"/>
                    <a:pt x="59133" y="59704"/>
                    <a:pt x="59296" y="59582"/>
                  </a:cubicBezTo>
                  <a:cubicBezTo>
                    <a:pt x="59337" y="59500"/>
                    <a:pt x="59378" y="59500"/>
                    <a:pt x="59378" y="59500"/>
                  </a:cubicBezTo>
                  <a:cubicBezTo>
                    <a:pt x="59378" y="59459"/>
                    <a:pt x="59622" y="58035"/>
                    <a:pt x="59215" y="56407"/>
                  </a:cubicBezTo>
                  <a:cubicBezTo>
                    <a:pt x="51849" y="59337"/>
                    <a:pt x="36709" y="65401"/>
                    <a:pt x="35814" y="66297"/>
                  </a:cubicBezTo>
                  <a:cubicBezTo>
                    <a:pt x="35570" y="66541"/>
                    <a:pt x="35407" y="66622"/>
                    <a:pt x="35285" y="66622"/>
                  </a:cubicBezTo>
                  <a:cubicBezTo>
                    <a:pt x="34837" y="66622"/>
                    <a:pt x="35244" y="64954"/>
                    <a:pt x="35244" y="63081"/>
                  </a:cubicBezTo>
                  <a:cubicBezTo>
                    <a:pt x="35244" y="62715"/>
                    <a:pt x="35163" y="62552"/>
                    <a:pt x="35000" y="62552"/>
                  </a:cubicBezTo>
                  <a:cubicBezTo>
                    <a:pt x="34227" y="62552"/>
                    <a:pt x="31622" y="67395"/>
                    <a:pt x="31134" y="68616"/>
                  </a:cubicBezTo>
                  <a:cubicBezTo>
                    <a:pt x="31052" y="68779"/>
                    <a:pt x="30971" y="68861"/>
                    <a:pt x="30890" y="68861"/>
                  </a:cubicBezTo>
                  <a:cubicBezTo>
                    <a:pt x="30239" y="68861"/>
                    <a:pt x="29180" y="64221"/>
                    <a:pt x="28773" y="62186"/>
                  </a:cubicBezTo>
                  <a:cubicBezTo>
                    <a:pt x="28366" y="59907"/>
                    <a:pt x="21489" y="42285"/>
                    <a:pt x="19413" y="34105"/>
                  </a:cubicBezTo>
                  <a:cubicBezTo>
                    <a:pt x="17378" y="25884"/>
                    <a:pt x="13756" y="6105"/>
                    <a:pt x="11518" y="1629"/>
                  </a:cubicBezTo>
                  <a:cubicBezTo>
                    <a:pt x="11274" y="1100"/>
                    <a:pt x="10948" y="571"/>
                    <a:pt x="10623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5"/>
            <p:cNvSpPr/>
            <p:nvPr/>
          </p:nvSpPr>
          <p:spPr>
            <a:xfrm>
              <a:off x="2545325" y="3256325"/>
              <a:ext cx="1502750" cy="2072025"/>
            </a:xfrm>
            <a:custGeom>
              <a:avLst/>
              <a:gdLst/>
              <a:ahLst/>
              <a:cxnLst/>
              <a:rect l="l" t="t" r="r" b="b"/>
              <a:pathLst>
                <a:path w="60110" h="82881" extrusionOk="0">
                  <a:moveTo>
                    <a:pt x="12072" y="1"/>
                  </a:moveTo>
                  <a:cubicBezTo>
                    <a:pt x="11960" y="1"/>
                    <a:pt x="11855" y="63"/>
                    <a:pt x="11802" y="143"/>
                  </a:cubicBezTo>
                  <a:cubicBezTo>
                    <a:pt x="11680" y="306"/>
                    <a:pt x="11721" y="509"/>
                    <a:pt x="11884" y="631"/>
                  </a:cubicBezTo>
                  <a:cubicBezTo>
                    <a:pt x="11884" y="631"/>
                    <a:pt x="11965" y="672"/>
                    <a:pt x="12087" y="753"/>
                  </a:cubicBezTo>
                  <a:cubicBezTo>
                    <a:pt x="12982" y="1323"/>
                    <a:pt x="16767" y="3846"/>
                    <a:pt x="19982" y="7021"/>
                  </a:cubicBezTo>
                  <a:cubicBezTo>
                    <a:pt x="20878" y="7916"/>
                    <a:pt x="21447" y="8567"/>
                    <a:pt x="21773" y="9137"/>
                  </a:cubicBezTo>
                  <a:cubicBezTo>
                    <a:pt x="22017" y="9544"/>
                    <a:pt x="22180" y="9910"/>
                    <a:pt x="22261" y="10276"/>
                  </a:cubicBezTo>
                  <a:cubicBezTo>
                    <a:pt x="22506" y="11457"/>
                    <a:pt x="22221" y="13084"/>
                    <a:pt x="22912" y="16951"/>
                  </a:cubicBezTo>
                  <a:cubicBezTo>
                    <a:pt x="23197" y="18660"/>
                    <a:pt x="24052" y="22201"/>
                    <a:pt x="25192" y="26515"/>
                  </a:cubicBezTo>
                  <a:cubicBezTo>
                    <a:pt x="28610" y="39416"/>
                    <a:pt x="34470" y="59520"/>
                    <a:pt x="34470" y="59520"/>
                  </a:cubicBezTo>
                  <a:cubicBezTo>
                    <a:pt x="34502" y="59647"/>
                    <a:pt x="34608" y="59749"/>
                    <a:pt x="34750" y="59749"/>
                  </a:cubicBezTo>
                  <a:cubicBezTo>
                    <a:pt x="34790" y="59749"/>
                    <a:pt x="34833" y="59741"/>
                    <a:pt x="34877" y="59723"/>
                  </a:cubicBezTo>
                  <a:lnTo>
                    <a:pt x="53232" y="54758"/>
                  </a:lnTo>
                  <a:lnTo>
                    <a:pt x="53354" y="54677"/>
                  </a:lnTo>
                  <a:cubicBezTo>
                    <a:pt x="53395" y="54677"/>
                    <a:pt x="53720" y="54433"/>
                    <a:pt x="54290" y="54433"/>
                  </a:cubicBezTo>
                  <a:cubicBezTo>
                    <a:pt x="54941" y="54433"/>
                    <a:pt x="55918" y="54677"/>
                    <a:pt x="57261" y="55735"/>
                  </a:cubicBezTo>
                  <a:cubicBezTo>
                    <a:pt x="58197" y="56468"/>
                    <a:pt x="58726" y="57404"/>
                    <a:pt x="59051" y="58340"/>
                  </a:cubicBezTo>
                  <a:cubicBezTo>
                    <a:pt x="59377" y="59276"/>
                    <a:pt x="59418" y="60212"/>
                    <a:pt x="59418" y="60863"/>
                  </a:cubicBezTo>
                  <a:cubicBezTo>
                    <a:pt x="59418" y="61148"/>
                    <a:pt x="59418" y="61433"/>
                    <a:pt x="59418" y="61596"/>
                  </a:cubicBezTo>
                  <a:cubicBezTo>
                    <a:pt x="59418" y="61642"/>
                    <a:pt x="59404" y="61689"/>
                    <a:pt x="59393" y="61728"/>
                  </a:cubicBezTo>
                  <a:lnTo>
                    <a:pt x="59393" y="61728"/>
                  </a:lnTo>
                  <a:cubicBezTo>
                    <a:pt x="59128" y="61957"/>
                    <a:pt x="58403" y="62585"/>
                    <a:pt x="57627" y="63264"/>
                  </a:cubicBezTo>
                  <a:cubicBezTo>
                    <a:pt x="56650" y="64119"/>
                    <a:pt x="55552" y="65055"/>
                    <a:pt x="55145" y="65462"/>
                  </a:cubicBezTo>
                  <a:cubicBezTo>
                    <a:pt x="55104" y="65502"/>
                    <a:pt x="54982" y="65584"/>
                    <a:pt x="54778" y="65747"/>
                  </a:cubicBezTo>
                  <a:cubicBezTo>
                    <a:pt x="53313" y="66886"/>
                    <a:pt x="47901" y="70793"/>
                    <a:pt x="42651" y="74497"/>
                  </a:cubicBezTo>
                  <a:cubicBezTo>
                    <a:pt x="40005" y="76328"/>
                    <a:pt x="37441" y="78119"/>
                    <a:pt x="35406" y="79502"/>
                  </a:cubicBezTo>
                  <a:cubicBezTo>
                    <a:pt x="34389" y="80194"/>
                    <a:pt x="33494" y="80764"/>
                    <a:pt x="32843" y="81171"/>
                  </a:cubicBezTo>
                  <a:cubicBezTo>
                    <a:pt x="32476" y="81374"/>
                    <a:pt x="32191" y="81578"/>
                    <a:pt x="31988" y="81700"/>
                  </a:cubicBezTo>
                  <a:cubicBezTo>
                    <a:pt x="31744" y="81822"/>
                    <a:pt x="31581" y="81903"/>
                    <a:pt x="31500" y="81944"/>
                  </a:cubicBezTo>
                  <a:cubicBezTo>
                    <a:pt x="31093" y="82066"/>
                    <a:pt x="30604" y="82188"/>
                    <a:pt x="30116" y="82188"/>
                  </a:cubicBezTo>
                  <a:cubicBezTo>
                    <a:pt x="29383" y="82188"/>
                    <a:pt x="28610" y="81985"/>
                    <a:pt x="27796" y="81415"/>
                  </a:cubicBezTo>
                  <a:cubicBezTo>
                    <a:pt x="27023" y="80845"/>
                    <a:pt x="26168" y="79909"/>
                    <a:pt x="25354" y="78404"/>
                  </a:cubicBezTo>
                  <a:cubicBezTo>
                    <a:pt x="24255" y="76369"/>
                    <a:pt x="18436" y="65014"/>
                    <a:pt x="12860" y="54026"/>
                  </a:cubicBezTo>
                  <a:cubicBezTo>
                    <a:pt x="10093" y="48532"/>
                    <a:pt x="7366" y="43119"/>
                    <a:pt x="5291" y="38968"/>
                  </a:cubicBezTo>
                  <a:cubicBezTo>
                    <a:pt x="4273" y="36933"/>
                    <a:pt x="3378" y="35183"/>
                    <a:pt x="2767" y="33921"/>
                  </a:cubicBezTo>
                  <a:cubicBezTo>
                    <a:pt x="2483" y="33270"/>
                    <a:pt x="2238" y="32782"/>
                    <a:pt x="2035" y="32416"/>
                  </a:cubicBezTo>
                  <a:cubicBezTo>
                    <a:pt x="1953" y="32212"/>
                    <a:pt x="1913" y="32049"/>
                    <a:pt x="1831" y="31968"/>
                  </a:cubicBezTo>
                  <a:cubicBezTo>
                    <a:pt x="1791" y="31846"/>
                    <a:pt x="1750" y="31765"/>
                    <a:pt x="1750" y="31765"/>
                  </a:cubicBezTo>
                  <a:cubicBezTo>
                    <a:pt x="1506" y="30828"/>
                    <a:pt x="651" y="27654"/>
                    <a:pt x="651" y="24520"/>
                  </a:cubicBezTo>
                  <a:cubicBezTo>
                    <a:pt x="651" y="23299"/>
                    <a:pt x="773" y="22119"/>
                    <a:pt x="1099" y="21061"/>
                  </a:cubicBezTo>
                  <a:cubicBezTo>
                    <a:pt x="1669" y="19148"/>
                    <a:pt x="2890" y="16910"/>
                    <a:pt x="3948" y="15201"/>
                  </a:cubicBezTo>
                  <a:cubicBezTo>
                    <a:pt x="4477" y="14346"/>
                    <a:pt x="4965" y="13573"/>
                    <a:pt x="5331" y="13044"/>
                  </a:cubicBezTo>
                  <a:cubicBezTo>
                    <a:pt x="5494" y="12800"/>
                    <a:pt x="5657" y="12596"/>
                    <a:pt x="5779" y="12433"/>
                  </a:cubicBezTo>
                  <a:cubicBezTo>
                    <a:pt x="5860" y="12311"/>
                    <a:pt x="5901" y="12230"/>
                    <a:pt x="5901" y="12230"/>
                  </a:cubicBezTo>
                  <a:cubicBezTo>
                    <a:pt x="6023" y="12067"/>
                    <a:pt x="5983" y="11864"/>
                    <a:pt x="5860" y="11741"/>
                  </a:cubicBezTo>
                  <a:cubicBezTo>
                    <a:pt x="5793" y="11708"/>
                    <a:pt x="5719" y="11688"/>
                    <a:pt x="5646" y="11688"/>
                  </a:cubicBezTo>
                  <a:cubicBezTo>
                    <a:pt x="5543" y="11688"/>
                    <a:pt x="5444" y="11728"/>
                    <a:pt x="5372" y="11823"/>
                  </a:cubicBezTo>
                  <a:cubicBezTo>
                    <a:pt x="5372" y="11823"/>
                    <a:pt x="1669" y="16829"/>
                    <a:pt x="448" y="20858"/>
                  </a:cubicBezTo>
                  <a:cubicBezTo>
                    <a:pt x="122" y="21997"/>
                    <a:pt x="0" y="23259"/>
                    <a:pt x="0" y="24520"/>
                  </a:cubicBezTo>
                  <a:cubicBezTo>
                    <a:pt x="0" y="27776"/>
                    <a:pt x="814" y="30991"/>
                    <a:pt x="1099" y="31927"/>
                  </a:cubicBezTo>
                  <a:cubicBezTo>
                    <a:pt x="1140" y="32009"/>
                    <a:pt x="1180" y="32090"/>
                    <a:pt x="1221" y="32212"/>
                  </a:cubicBezTo>
                  <a:cubicBezTo>
                    <a:pt x="1628" y="33148"/>
                    <a:pt x="3174" y="36241"/>
                    <a:pt x="5291" y="40474"/>
                  </a:cubicBezTo>
                  <a:cubicBezTo>
                    <a:pt x="11599" y="53131"/>
                    <a:pt x="23157" y="75758"/>
                    <a:pt x="24785" y="78729"/>
                  </a:cubicBezTo>
                  <a:cubicBezTo>
                    <a:pt x="25598" y="80276"/>
                    <a:pt x="26494" y="81293"/>
                    <a:pt x="27430" y="81944"/>
                  </a:cubicBezTo>
                  <a:cubicBezTo>
                    <a:pt x="28325" y="82595"/>
                    <a:pt x="29261" y="82880"/>
                    <a:pt x="30116" y="82880"/>
                  </a:cubicBezTo>
                  <a:cubicBezTo>
                    <a:pt x="30686" y="82880"/>
                    <a:pt x="31255" y="82758"/>
                    <a:pt x="31744" y="82555"/>
                  </a:cubicBezTo>
                  <a:cubicBezTo>
                    <a:pt x="31907" y="82514"/>
                    <a:pt x="32110" y="82392"/>
                    <a:pt x="32354" y="82270"/>
                  </a:cubicBezTo>
                  <a:cubicBezTo>
                    <a:pt x="33331" y="81700"/>
                    <a:pt x="35203" y="80438"/>
                    <a:pt x="37523" y="78892"/>
                  </a:cubicBezTo>
                  <a:cubicBezTo>
                    <a:pt x="40982" y="76531"/>
                    <a:pt x="45337" y="73438"/>
                    <a:pt x="48918" y="70875"/>
                  </a:cubicBezTo>
                  <a:cubicBezTo>
                    <a:pt x="50709" y="69572"/>
                    <a:pt x="52296" y="68433"/>
                    <a:pt x="53517" y="67578"/>
                  </a:cubicBezTo>
                  <a:cubicBezTo>
                    <a:pt x="54086" y="67130"/>
                    <a:pt x="54575" y="66764"/>
                    <a:pt x="54941" y="66520"/>
                  </a:cubicBezTo>
                  <a:cubicBezTo>
                    <a:pt x="55104" y="66357"/>
                    <a:pt x="55267" y="66235"/>
                    <a:pt x="55389" y="66154"/>
                  </a:cubicBezTo>
                  <a:cubicBezTo>
                    <a:pt x="55470" y="66072"/>
                    <a:pt x="55552" y="65991"/>
                    <a:pt x="55633" y="65950"/>
                  </a:cubicBezTo>
                  <a:cubicBezTo>
                    <a:pt x="55999" y="65584"/>
                    <a:pt x="57098" y="64607"/>
                    <a:pt x="58075" y="63753"/>
                  </a:cubicBezTo>
                  <a:cubicBezTo>
                    <a:pt x="59051" y="62898"/>
                    <a:pt x="59947" y="62165"/>
                    <a:pt x="59947" y="62165"/>
                  </a:cubicBezTo>
                  <a:cubicBezTo>
                    <a:pt x="59988" y="62125"/>
                    <a:pt x="60028" y="62043"/>
                    <a:pt x="60028" y="61962"/>
                  </a:cubicBezTo>
                  <a:cubicBezTo>
                    <a:pt x="60069" y="61962"/>
                    <a:pt x="60110" y="61514"/>
                    <a:pt x="60110" y="60863"/>
                  </a:cubicBezTo>
                  <a:cubicBezTo>
                    <a:pt x="60110" y="60130"/>
                    <a:pt x="60028" y="59154"/>
                    <a:pt x="59703" y="58096"/>
                  </a:cubicBezTo>
                  <a:cubicBezTo>
                    <a:pt x="59336" y="57078"/>
                    <a:pt x="58726" y="56020"/>
                    <a:pt x="57708" y="55206"/>
                  </a:cubicBezTo>
                  <a:cubicBezTo>
                    <a:pt x="56243" y="54107"/>
                    <a:pt x="55104" y="53782"/>
                    <a:pt x="54290" y="53782"/>
                  </a:cubicBezTo>
                  <a:cubicBezTo>
                    <a:pt x="53490" y="53782"/>
                    <a:pt x="53047" y="54067"/>
                    <a:pt x="52960" y="54137"/>
                  </a:cubicBezTo>
                  <a:lnTo>
                    <a:pt x="52960" y="54137"/>
                  </a:lnTo>
                  <a:lnTo>
                    <a:pt x="35024" y="58978"/>
                  </a:lnTo>
                  <a:lnTo>
                    <a:pt x="35024" y="58978"/>
                  </a:lnTo>
                  <a:cubicBezTo>
                    <a:pt x="34948" y="58714"/>
                    <a:pt x="34829" y="58302"/>
                    <a:pt x="34674" y="57770"/>
                  </a:cubicBezTo>
                  <a:cubicBezTo>
                    <a:pt x="33657" y="54311"/>
                    <a:pt x="31133" y="45561"/>
                    <a:pt x="28732" y="36933"/>
                  </a:cubicBezTo>
                  <a:cubicBezTo>
                    <a:pt x="26331" y="28305"/>
                    <a:pt x="24052" y="19759"/>
                    <a:pt x="23564" y="16829"/>
                  </a:cubicBezTo>
                  <a:cubicBezTo>
                    <a:pt x="22994" y="13451"/>
                    <a:pt x="23157" y="11904"/>
                    <a:pt x="22994" y="10602"/>
                  </a:cubicBezTo>
                  <a:cubicBezTo>
                    <a:pt x="22912" y="9991"/>
                    <a:pt x="22750" y="9381"/>
                    <a:pt x="22343" y="8771"/>
                  </a:cubicBezTo>
                  <a:cubicBezTo>
                    <a:pt x="21976" y="8160"/>
                    <a:pt x="21366" y="7468"/>
                    <a:pt x="20430" y="6532"/>
                  </a:cubicBezTo>
                  <a:cubicBezTo>
                    <a:pt x="16727" y="2829"/>
                    <a:pt x="12250" y="61"/>
                    <a:pt x="12250" y="61"/>
                  </a:cubicBezTo>
                  <a:cubicBezTo>
                    <a:pt x="12193" y="19"/>
                    <a:pt x="12131" y="1"/>
                    <a:pt x="1207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5"/>
            <p:cNvSpPr/>
            <p:nvPr/>
          </p:nvSpPr>
          <p:spPr>
            <a:xfrm>
              <a:off x="3802850" y="4638300"/>
              <a:ext cx="175025" cy="233225"/>
            </a:xfrm>
            <a:custGeom>
              <a:avLst/>
              <a:gdLst/>
              <a:ahLst/>
              <a:cxnLst/>
              <a:rect l="l" t="t" r="r" b="b"/>
              <a:pathLst>
                <a:path w="7001" h="9329" extrusionOk="0">
                  <a:moveTo>
                    <a:pt x="331" y="1"/>
                  </a:moveTo>
                  <a:cubicBezTo>
                    <a:pt x="164" y="1"/>
                    <a:pt x="36" y="116"/>
                    <a:pt x="1" y="293"/>
                  </a:cubicBezTo>
                  <a:cubicBezTo>
                    <a:pt x="1" y="456"/>
                    <a:pt x="123" y="619"/>
                    <a:pt x="326" y="660"/>
                  </a:cubicBezTo>
                  <a:cubicBezTo>
                    <a:pt x="448" y="700"/>
                    <a:pt x="1913" y="904"/>
                    <a:pt x="3297" y="2084"/>
                  </a:cubicBezTo>
                  <a:cubicBezTo>
                    <a:pt x="4721" y="3224"/>
                    <a:pt x="6146" y="5258"/>
                    <a:pt x="6309" y="9003"/>
                  </a:cubicBezTo>
                  <a:cubicBezTo>
                    <a:pt x="6309" y="9206"/>
                    <a:pt x="6471" y="9328"/>
                    <a:pt x="6675" y="9328"/>
                  </a:cubicBezTo>
                  <a:cubicBezTo>
                    <a:pt x="6838" y="9328"/>
                    <a:pt x="7001" y="9165"/>
                    <a:pt x="7001" y="8962"/>
                  </a:cubicBezTo>
                  <a:cubicBezTo>
                    <a:pt x="6838" y="4933"/>
                    <a:pt x="5210" y="2654"/>
                    <a:pt x="3582" y="1433"/>
                  </a:cubicBezTo>
                  <a:cubicBezTo>
                    <a:pt x="1995" y="212"/>
                    <a:pt x="448" y="8"/>
                    <a:pt x="408" y="8"/>
                  </a:cubicBezTo>
                  <a:cubicBezTo>
                    <a:pt x="381" y="3"/>
                    <a:pt x="356" y="1"/>
                    <a:pt x="33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5"/>
            <p:cNvSpPr/>
            <p:nvPr/>
          </p:nvSpPr>
          <p:spPr>
            <a:xfrm>
              <a:off x="975425" y="2808800"/>
              <a:ext cx="1312500" cy="2649775"/>
            </a:xfrm>
            <a:custGeom>
              <a:avLst/>
              <a:gdLst/>
              <a:ahLst/>
              <a:cxnLst/>
              <a:rect l="l" t="t" r="r" b="b"/>
              <a:pathLst>
                <a:path w="52500" h="105991" extrusionOk="0">
                  <a:moveTo>
                    <a:pt x="1258" y="1"/>
                  </a:moveTo>
                  <a:cubicBezTo>
                    <a:pt x="1053" y="1"/>
                    <a:pt x="936" y="15"/>
                    <a:pt x="936" y="15"/>
                  </a:cubicBezTo>
                  <a:lnTo>
                    <a:pt x="0" y="2579"/>
                  </a:lnTo>
                  <a:lnTo>
                    <a:pt x="15180" y="44009"/>
                  </a:lnTo>
                  <a:lnTo>
                    <a:pt x="49488" y="105990"/>
                  </a:lnTo>
                  <a:lnTo>
                    <a:pt x="52500" y="105990"/>
                  </a:lnTo>
                  <a:cubicBezTo>
                    <a:pt x="47860" y="97281"/>
                    <a:pt x="22140" y="49218"/>
                    <a:pt x="21244" y="47061"/>
                  </a:cubicBezTo>
                  <a:cubicBezTo>
                    <a:pt x="20308" y="44660"/>
                    <a:pt x="18843" y="44660"/>
                    <a:pt x="18355" y="43683"/>
                  </a:cubicBezTo>
                  <a:cubicBezTo>
                    <a:pt x="17907" y="42747"/>
                    <a:pt x="18518" y="38555"/>
                    <a:pt x="18355" y="35869"/>
                  </a:cubicBezTo>
                  <a:cubicBezTo>
                    <a:pt x="18233" y="33142"/>
                    <a:pt x="9401" y="7869"/>
                    <a:pt x="7000" y="3718"/>
                  </a:cubicBezTo>
                  <a:cubicBezTo>
                    <a:pt x="5059" y="304"/>
                    <a:pt x="2208" y="1"/>
                    <a:pt x="12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5"/>
            <p:cNvSpPr/>
            <p:nvPr/>
          </p:nvSpPr>
          <p:spPr>
            <a:xfrm>
              <a:off x="966275" y="2801025"/>
              <a:ext cx="1330800" cy="2666700"/>
            </a:xfrm>
            <a:custGeom>
              <a:avLst/>
              <a:gdLst/>
              <a:ahLst/>
              <a:cxnLst/>
              <a:rect l="l" t="t" r="r" b="b"/>
              <a:pathLst>
                <a:path w="53232" h="106668" extrusionOk="0">
                  <a:moveTo>
                    <a:pt x="1669" y="651"/>
                  </a:moveTo>
                  <a:cubicBezTo>
                    <a:pt x="2116" y="651"/>
                    <a:pt x="3012" y="733"/>
                    <a:pt x="4029" y="1221"/>
                  </a:cubicBezTo>
                  <a:cubicBezTo>
                    <a:pt x="5006" y="1669"/>
                    <a:pt x="6145" y="2564"/>
                    <a:pt x="7081" y="4192"/>
                  </a:cubicBezTo>
                  <a:cubicBezTo>
                    <a:pt x="7651" y="5169"/>
                    <a:pt x="8669" y="7570"/>
                    <a:pt x="9849" y="10541"/>
                  </a:cubicBezTo>
                  <a:cubicBezTo>
                    <a:pt x="11558" y="15018"/>
                    <a:pt x="13674" y="20959"/>
                    <a:pt x="15384" y="26006"/>
                  </a:cubicBezTo>
                  <a:cubicBezTo>
                    <a:pt x="16238" y="28529"/>
                    <a:pt x="16971" y="30849"/>
                    <a:pt x="17500" y="32639"/>
                  </a:cubicBezTo>
                  <a:cubicBezTo>
                    <a:pt x="17785" y="33535"/>
                    <a:pt x="17988" y="34308"/>
                    <a:pt x="18151" y="34919"/>
                  </a:cubicBezTo>
                  <a:cubicBezTo>
                    <a:pt x="18314" y="35529"/>
                    <a:pt x="18395" y="35977"/>
                    <a:pt x="18395" y="36180"/>
                  </a:cubicBezTo>
                  <a:cubicBezTo>
                    <a:pt x="18436" y="36506"/>
                    <a:pt x="18436" y="36831"/>
                    <a:pt x="18436" y="37157"/>
                  </a:cubicBezTo>
                  <a:cubicBezTo>
                    <a:pt x="18436" y="38948"/>
                    <a:pt x="18232" y="41064"/>
                    <a:pt x="18232" y="42529"/>
                  </a:cubicBezTo>
                  <a:cubicBezTo>
                    <a:pt x="18232" y="42854"/>
                    <a:pt x="18232" y="43180"/>
                    <a:pt x="18273" y="43465"/>
                  </a:cubicBezTo>
                  <a:cubicBezTo>
                    <a:pt x="18314" y="43709"/>
                    <a:pt x="18355" y="43953"/>
                    <a:pt x="18436" y="44157"/>
                  </a:cubicBezTo>
                  <a:cubicBezTo>
                    <a:pt x="18599" y="44442"/>
                    <a:pt x="18802" y="44686"/>
                    <a:pt x="19046" y="44849"/>
                  </a:cubicBezTo>
                  <a:cubicBezTo>
                    <a:pt x="19413" y="45134"/>
                    <a:pt x="19779" y="45378"/>
                    <a:pt x="20186" y="45744"/>
                  </a:cubicBezTo>
                  <a:cubicBezTo>
                    <a:pt x="20552" y="46110"/>
                    <a:pt x="20959" y="46639"/>
                    <a:pt x="21285" y="47494"/>
                  </a:cubicBezTo>
                  <a:cubicBezTo>
                    <a:pt x="21366" y="47657"/>
                    <a:pt x="21529" y="47942"/>
                    <a:pt x="21773" y="48430"/>
                  </a:cubicBezTo>
                  <a:cubicBezTo>
                    <a:pt x="25248" y="55420"/>
                    <a:pt x="47383" y="96750"/>
                    <a:pt x="52319" y="105976"/>
                  </a:cubicBezTo>
                  <a:lnTo>
                    <a:pt x="50049" y="105976"/>
                  </a:lnTo>
                  <a:lnTo>
                    <a:pt x="15872" y="44197"/>
                  </a:lnTo>
                  <a:lnTo>
                    <a:pt x="692" y="2890"/>
                  </a:lnTo>
                  <a:lnTo>
                    <a:pt x="1547" y="659"/>
                  </a:lnTo>
                  <a:lnTo>
                    <a:pt x="1547" y="659"/>
                  </a:lnTo>
                  <a:cubicBezTo>
                    <a:pt x="1584" y="654"/>
                    <a:pt x="1625" y="651"/>
                    <a:pt x="1669" y="651"/>
                  </a:cubicBezTo>
                  <a:close/>
                  <a:moveTo>
                    <a:pt x="1262" y="0"/>
                  </a:moveTo>
                  <a:cubicBezTo>
                    <a:pt x="1140" y="41"/>
                    <a:pt x="1018" y="122"/>
                    <a:pt x="977" y="204"/>
                  </a:cubicBezTo>
                  <a:lnTo>
                    <a:pt x="41" y="2768"/>
                  </a:lnTo>
                  <a:cubicBezTo>
                    <a:pt x="0" y="2849"/>
                    <a:pt x="0" y="2931"/>
                    <a:pt x="41" y="3012"/>
                  </a:cubicBezTo>
                  <a:lnTo>
                    <a:pt x="15221" y="44442"/>
                  </a:lnTo>
                  <a:lnTo>
                    <a:pt x="15262" y="44482"/>
                  </a:lnTo>
                  <a:lnTo>
                    <a:pt x="49529" y="106464"/>
                  </a:lnTo>
                  <a:cubicBezTo>
                    <a:pt x="49610" y="106586"/>
                    <a:pt x="49732" y="106668"/>
                    <a:pt x="49854" y="106668"/>
                  </a:cubicBezTo>
                  <a:lnTo>
                    <a:pt x="52866" y="106668"/>
                  </a:lnTo>
                  <a:cubicBezTo>
                    <a:pt x="52988" y="106668"/>
                    <a:pt x="53110" y="106586"/>
                    <a:pt x="53191" y="106464"/>
                  </a:cubicBezTo>
                  <a:cubicBezTo>
                    <a:pt x="53232" y="106383"/>
                    <a:pt x="53232" y="106261"/>
                    <a:pt x="53191" y="106139"/>
                  </a:cubicBezTo>
                  <a:cubicBezTo>
                    <a:pt x="50872" y="101784"/>
                    <a:pt x="43261" y="87621"/>
                    <a:pt x="36139" y="74232"/>
                  </a:cubicBezTo>
                  <a:cubicBezTo>
                    <a:pt x="32558" y="67558"/>
                    <a:pt x="29139" y="61046"/>
                    <a:pt x="26535" y="56122"/>
                  </a:cubicBezTo>
                  <a:cubicBezTo>
                    <a:pt x="25232" y="53639"/>
                    <a:pt x="24134" y="51564"/>
                    <a:pt x="23320" y="50017"/>
                  </a:cubicBezTo>
                  <a:cubicBezTo>
                    <a:pt x="22913" y="49244"/>
                    <a:pt x="22587" y="48593"/>
                    <a:pt x="22384" y="48145"/>
                  </a:cubicBezTo>
                  <a:cubicBezTo>
                    <a:pt x="22139" y="47657"/>
                    <a:pt x="21977" y="47331"/>
                    <a:pt x="21936" y="47250"/>
                  </a:cubicBezTo>
                  <a:cubicBezTo>
                    <a:pt x="21448" y="45988"/>
                    <a:pt x="20796" y="45296"/>
                    <a:pt x="20227" y="44889"/>
                  </a:cubicBezTo>
                  <a:cubicBezTo>
                    <a:pt x="19942" y="44645"/>
                    <a:pt x="19657" y="44482"/>
                    <a:pt x="19453" y="44320"/>
                  </a:cubicBezTo>
                  <a:cubicBezTo>
                    <a:pt x="19250" y="44157"/>
                    <a:pt x="19128" y="44035"/>
                    <a:pt x="19046" y="43831"/>
                  </a:cubicBezTo>
                  <a:cubicBezTo>
                    <a:pt x="19006" y="43791"/>
                    <a:pt x="18965" y="43628"/>
                    <a:pt x="18924" y="43384"/>
                  </a:cubicBezTo>
                  <a:cubicBezTo>
                    <a:pt x="18924" y="43139"/>
                    <a:pt x="18884" y="42854"/>
                    <a:pt x="18884" y="42529"/>
                  </a:cubicBezTo>
                  <a:cubicBezTo>
                    <a:pt x="18884" y="41105"/>
                    <a:pt x="19087" y="38988"/>
                    <a:pt x="19087" y="37157"/>
                  </a:cubicBezTo>
                  <a:cubicBezTo>
                    <a:pt x="19087" y="36831"/>
                    <a:pt x="19087" y="36465"/>
                    <a:pt x="19087" y="36139"/>
                  </a:cubicBezTo>
                  <a:cubicBezTo>
                    <a:pt x="19046" y="35732"/>
                    <a:pt x="18884" y="35041"/>
                    <a:pt x="18639" y="34105"/>
                  </a:cubicBezTo>
                  <a:cubicBezTo>
                    <a:pt x="17703" y="30727"/>
                    <a:pt x="15506" y="24093"/>
                    <a:pt x="13267" y="17826"/>
                  </a:cubicBezTo>
                  <a:cubicBezTo>
                    <a:pt x="12128" y="14692"/>
                    <a:pt x="11029" y="11680"/>
                    <a:pt x="10052" y="9198"/>
                  </a:cubicBezTo>
                  <a:cubicBezTo>
                    <a:pt x="9035" y="6715"/>
                    <a:pt x="8221" y="4803"/>
                    <a:pt x="7692" y="3867"/>
                  </a:cubicBezTo>
                  <a:cubicBezTo>
                    <a:pt x="6674" y="2117"/>
                    <a:pt x="5413" y="1140"/>
                    <a:pt x="4314" y="611"/>
                  </a:cubicBezTo>
                  <a:cubicBezTo>
                    <a:pt x="3175" y="82"/>
                    <a:pt x="2198" y="0"/>
                    <a:pt x="166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5"/>
            <p:cNvSpPr/>
            <p:nvPr/>
          </p:nvSpPr>
          <p:spPr>
            <a:xfrm>
              <a:off x="474850" y="2774800"/>
              <a:ext cx="1737800" cy="2683775"/>
            </a:xfrm>
            <a:custGeom>
              <a:avLst/>
              <a:gdLst/>
              <a:ahLst/>
              <a:cxnLst/>
              <a:rect l="l" t="t" r="r" b="b"/>
              <a:pathLst>
                <a:path w="69512" h="107351" extrusionOk="0">
                  <a:moveTo>
                    <a:pt x="12680" y="0"/>
                  </a:moveTo>
                  <a:cubicBezTo>
                    <a:pt x="9524" y="0"/>
                    <a:pt x="6256" y="324"/>
                    <a:pt x="4314" y="927"/>
                  </a:cubicBezTo>
                  <a:cubicBezTo>
                    <a:pt x="163" y="2189"/>
                    <a:pt x="0" y="2677"/>
                    <a:pt x="163" y="5404"/>
                  </a:cubicBezTo>
                  <a:cubicBezTo>
                    <a:pt x="326" y="8090"/>
                    <a:pt x="3663" y="33404"/>
                    <a:pt x="9931" y="47933"/>
                  </a:cubicBezTo>
                  <a:cubicBezTo>
                    <a:pt x="16239" y="62502"/>
                    <a:pt x="34186" y="103362"/>
                    <a:pt x="35692" y="107350"/>
                  </a:cubicBezTo>
                  <a:lnTo>
                    <a:pt x="69511" y="107350"/>
                  </a:lnTo>
                  <a:cubicBezTo>
                    <a:pt x="65523" y="100228"/>
                    <a:pt x="41918" y="57578"/>
                    <a:pt x="36953" y="44107"/>
                  </a:cubicBezTo>
                  <a:cubicBezTo>
                    <a:pt x="31541" y="29375"/>
                    <a:pt x="23035" y="3166"/>
                    <a:pt x="20959" y="1375"/>
                  </a:cubicBezTo>
                  <a:cubicBezTo>
                    <a:pt x="19845" y="435"/>
                    <a:pt x="16338" y="0"/>
                    <a:pt x="126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5"/>
            <p:cNvSpPr/>
            <p:nvPr/>
          </p:nvSpPr>
          <p:spPr>
            <a:xfrm>
              <a:off x="469775" y="2766425"/>
              <a:ext cx="1751000" cy="2701300"/>
            </a:xfrm>
            <a:custGeom>
              <a:avLst/>
              <a:gdLst/>
              <a:ahLst/>
              <a:cxnLst/>
              <a:rect l="l" t="t" r="r" b="b"/>
              <a:pathLst>
                <a:path w="70040" h="108052" extrusionOk="0">
                  <a:moveTo>
                    <a:pt x="12820" y="692"/>
                  </a:moveTo>
                  <a:cubicBezTo>
                    <a:pt x="14651" y="692"/>
                    <a:pt x="16442" y="774"/>
                    <a:pt x="17907" y="1018"/>
                  </a:cubicBezTo>
                  <a:cubicBezTo>
                    <a:pt x="18639" y="1140"/>
                    <a:pt x="19290" y="1262"/>
                    <a:pt x="19819" y="1425"/>
                  </a:cubicBezTo>
                  <a:cubicBezTo>
                    <a:pt x="20349" y="1588"/>
                    <a:pt x="20715" y="1791"/>
                    <a:pt x="20959" y="1995"/>
                  </a:cubicBezTo>
                  <a:cubicBezTo>
                    <a:pt x="21040" y="2035"/>
                    <a:pt x="21162" y="2239"/>
                    <a:pt x="21325" y="2524"/>
                  </a:cubicBezTo>
                  <a:cubicBezTo>
                    <a:pt x="21976" y="3541"/>
                    <a:pt x="22953" y="5861"/>
                    <a:pt x="24133" y="8954"/>
                  </a:cubicBezTo>
                  <a:cubicBezTo>
                    <a:pt x="27674" y="18152"/>
                    <a:pt x="33005" y="34186"/>
                    <a:pt x="36831" y="44564"/>
                  </a:cubicBezTo>
                  <a:cubicBezTo>
                    <a:pt x="39354" y="51320"/>
                    <a:pt x="46476" y="65360"/>
                    <a:pt x="53517" y="78587"/>
                  </a:cubicBezTo>
                  <a:cubicBezTo>
                    <a:pt x="60228" y="91267"/>
                    <a:pt x="66826" y="103237"/>
                    <a:pt x="69117" y="107360"/>
                  </a:cubicBezTo>
                  <a:lnTo>
                    <a:pt x="36104" y="107360"/>
                  </a:lnTo>
                  <a:cubicBezTo>
                    <a:pt x="35648" y="106153"/>
                    <a:pt x="34312" y="102978"/>
                    <a:pt x="32436" y="98651"/>
                  </a:cubicBezTo>
                  <a:cubicBezTo>
                    <a:pt x="26453" y="84773"/>
                    <a:pt x="15180" y="59093"/>
                    <a:pt x="10459" y="48145"/>
                  </a:cubicBezTo>
                  <a:cubicBezTo>
                    <a:pt x="7325" y="40901"/>
                    <a:pt x="4924" y="30971"/>
                    <a:pt x="3296" y="22506"/>
                  </a:cubicBezTo>
                  <a:cubicBezTo>
                    <a:pt x="2483" y="18274"/>
                    <a:pt x="1872" y="14407"/>
                    <a:pt x="1424" y="11437"/>
                  </a:cubicBezTo>
                  <a:cubicBezTo>
                    <a:pt x="977" y="8466"/>
                    <a:pt x="773" y="6349"/>
                    <a:pt x="733" y="5698"/>
                  </a:cubicBezTo>
                  <a:cubicBezTo>
                    <a:pt x="692" y="5332"/>
                    <a:pt x="692" y="5006"/>
                    <a:pt x="692" y="4721"/>
                  </a:cubicBezTo>
                  <a:cubicBezTo>
                    <a:pt x="692" y="4274"/>
                    <a:pt x="733" y="3908"/>
                    <a:pt x="814" y="3663"/>
                  </a:cubicBezTo>
                  <a:cubicBezTo>
                    <a:pt x="936" y="3256"/>
                    <a:pt x="1221" y="2971"/>
                    <a:pt x="1791" y="2646"/>
                  </a:cubicBezTo>
                  <a:cubicBezTo>
                    <a:pt x="2401" y="2320"/>
                    <a:pt x="3296" y="1995"/>
                    <a:pt x="4639" y="1588"/>
                  </a:cubicBezTo>
                  <a:cubicBezTo>
                    <a:pt x="6471" y="1018"/>
                    <a:pt x="9727" y="692"/>
                    <a:pt x="12820" y="692"/>
                  </a:cubicBezTo>
                  <a:close/>
                  <a:moveTo>
                    <a:pt x="12820" y="1"/>
                  </a:moveTo>
                  <a:cubicBezTo>
                    <a:pt x="9645" y="1"/>
                    <a:pt x="6430" y="326"/>
                    <a:pt x="4436" y="937"/>
                  </a:cubicBezTo>
                  <a:cubicBezTo>
                    <a:pt x="2645" y="1466"/>
                    <a:pt x="1546" y="1873"/>
                    <a:pt x="895" y="2442"/>
                  </a:cubicBezTo>
                  <a:cubicBezTo>
                    <a:pt x="529" y="2727"/>
                    <a:pt x="285" y="3053"/>
                    <a:pt x="163" y="3419"/>
                  </a:cubicBezTo>
                  <a:cubicBezTo>
                    <a:pt x="41" y="3826"/>
                    <a:pt x="0" y="4233"/>
                    <a:pt x="0" y="4721"/>
                  </a:cubicBezTo>
                  <a:cubicBezTo>
                    <a:pt x="0" y="5006"/>
                    <a:pt x="0" y="5373"/>
                    <a:pt x="41" y="5739"/>
                  </a:cubicBezTo>
                  <a:cubicBezTo>
                    <a:pt x="81" y="6431"/>
                    <a:pt x="326" y="8547"/>
                    <a:pt x="733" y="11518"/>
                  </a:cubicBezTo>
                  <a:cubicBezTo>
                    <a:pt x="2035" y="20471"/>
                    <a:pt x="5087" y="37442"/>
                    <a:pt x="9849" y="48390"/>
                  </a:cubicBezTo>
                  <a:cubicBezTo>
                    <a:pt x="12982" y="55715"/>
                    <a:pt x="19046" y="69552"/>
                    <a:pt x="24500" y="82087"/>
                  </a:cubicBezTo>
                  <a:cubicBezTo>
                    <a:pt x="27226" y="88354"/>
                    <a:pt x="29831" y="94296"/>
                    <a:pt x="31825" y="98895"/>
                  </a:cubicBezTo>
                  <a:cubicBezTo>
                    <a:pt x="33779" y="103534"/>
                    <a:pt x="35203" y="106831"/>
                    <a:pt x="35569" y="107808"/>
                  </a:cubicBezTo>
                  <a:cubicBezTo>
                    <a:pt x="35610" y="107930"/>
                    <a:pt x="35732" y="108052"/>
                    <a:pt x="35895" y="108052"/>
                  </a:cubicBezTo>
                  <a:lnTo>
                    <a:pt x="69714" y="108052"/>
                  </a:lnTo>
                  <a:cubicBezTo>
                    <a:pt x="69795" y="108052"/>
                    <a:pt x="69918" y="107970"/>
                    <a:pt x="69999" y="107848"/>
                  </a:cubicBezTo>
                  <a:cubicBezTo>
                    <a:pt x="70040" y="107767"/>
                    <a:pt x="70040" y="107645"/>
                    <a:pt x="69999" y="107523"/>
                  </a:cubicBezTo>
                  <a:cubicBezTo>
                    <a:pt x="68005" y="103941"/>
                    <a:pt x="61127" y="91488"/>
                    <a:pt x="54086" y="78261"/>
                  </a:cubicBezTo>
                  <a:cubicBezTo>
                    <a:pt x="47087" y="65035"/>
                    <a:pt x="39965" y="50994"/>
                    <a:pt x="37482" y="44320"/>
                  </a:cubicBezTo>
                  <a:cubicBezTo>
                    <a:pt x="34755" y="36954"/>
                    <a:pt x="31296" y="26739"/>
                    <a:pt x="28244" y="18111"/>
                  </a:cubicBezTo>
                  <a:cubicBezTo>
                    <a:pt x="26697" y="13797"/>
                    <a:pt x="25273" y="9890"/>
                    <a:pt x="24093" y="6960"/>
                  </a:cubicBezTo>
                  <a:cubicBezTo>
                    <a:pt x="23523" y="5454"/>
                    <a:pt x="22994" y="4233"/>
                    <a:pt x="22546" y="3297"/>
                  </a:cubicBezTo>
                  <a:cubicBezTo>
                    <a:pt x="22302" y="2849"/>
                    <a:pt x="22099" y="2483"/>
                    <a:pt x="21936" y="2158"/>
                  </a:cubicBezTo>
                  <a:cubicBezTo>
                    <a:pt x="21732" y="1832"/>
                    <a:pt x="21569" y="1628"/>
                    <a:pt x="21407" y="1466"/>
                  </a:cubicBezTo>
                  <a:cubicBezTo>
                    <a:pt x="21040" y="1181"/>
                    <a:pt x="20593" y="977"/>
                    <a:pt x="20023" y="774"/>
                  </a:cubicBezTo>
                  <a:cubicBezTo>
                    <a:pt x="18314" y="245"/>
                    <a:pt x="15587" y="1"/>
                    <a:pt x="12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5"/>
            <p:cNvSpPr/>
            <p:nvPr/>
          </p:nvSpPr>
          <p:spPr>
            <a:xfrm>
              <a:off x="1026300" y="5458550"/>
              <a:ext cx="6114750" cy="25"/>
            </a:xfrm>
            <a:custGeom>
              <a:avLst/>
              <a:gdLst/>
              <a:ahLst/>
              <a:cxnLst/>
              <a:rect l="l" t="t" r="r" b="b"/>
              <a:pathLst>
                <a:path w="244590" h="1" extrusionOk="0">
                  <a:moveTo>
                    <a:pt x="0" y="0"/>
                  </a:moveTo>
                  <a:lnTo>
                    <a:pt x="24459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5"/>
            <p:cNvSpPr/>
            <p:nvPr/>
          </p:nvSpPr>
          <p:spPr>
            <a:xfrm>
              <a:off x="1017150" y="5450400"/>
              <a:ext cx="6132050" cy="17325"/>
            </a:xfrm>
            <a:custGeom>
              <a:avLst/>
              <a:gdLst/>
              <a:ahLst/>
              <a:cxnLst/>
              <a:rect l="l" t="t" r="r" b="b"/>
              <a:pathLst>
                <a:path w="245282" h="693" extrusionOk="0">
                  <a:moveTo>
                    <a:pt x="366" y="1"/>
                  </a:moveTo>
                  <a:cubicBezTo>
                    <a:pt x="163" y="1"/>
                    <a:pt x="0" y="164"/>
                    <a:pt x="0" y="326"/>
                  </a:cubicBezTo>
                  <a:cubicBezTo>
                    <a:pt x="0" y="530"/>
                    <a:pt x="163" y="693"/>
                    <a:pt x="366" y="693"/>
                  </a:cubicBezTo>
                  <a:lnTo>
                    <a:pt x="244956" y="693"/>
                  </a:lnTo>
                  <a:cubicBezTo>
                    <a:pt x="245159" y="693"/>
                    <a:pt x="245281" y="530"/>
                    <a:pt x="245281" y="326"/>
                  </a:cubicBezTo>
                  <a:cubicBezTo>
                    <a:pt x="245281" y="164"/>
                    <a:pt x="245159" y="1"/>
                    <a:pt x="2449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4" name="Google Shape;1884;p35"/>
          <p:cNvSpPr txBox="1">
            <a:spLocks noGrp="1"/>
          </p:cNvSpPr>
          <p:nvPr>
            <p:ph type="ctrTitle"/>
          </p:nvPr>
        </p:nvSpPr>
        <p:spPr>
          <a:xfrm>
            <a:off x="5248656" y="2002536"/>
            <a:ext cx="3264300" cy="179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solidFill>
                  <a:schemeClr val="dk2"/>
                </a:solidFill>
              </a:rPr>
              <a:t>Noteify</a:t>
            </a:r>
            <a:endParaRPr sz="5000" dirty="0">
              <a:solidFill>
                <a:schemeClr val="dk2"/>
              </a:solidFill>
            </a:endParaRPr>
          </a:p>
        </p:txBody>
      </p:sp>
      <p:sp>
        <p:nvSpPr>
          <p:cNvPr id="1885" name="Google Shape;1885;p35"/>
          <p:cNvSpPr txBox="1">
            <a:spLocks noGrp="1"/>
          </p:cNvSpPr>
          <p:nvPr>
            <p:ph type="subTitle" idx="1"/>
          </p:nvPr>
        </p:nvSpPr>
        <p:spPr>
          <a:xfrm>
            <a:off x="5248656" y="3721608"/>
            <a:ext cx="3264300" cy="8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300" dirty="0">
                <a:solidFill>
                  <a:schemeClr val="accent1"/>
                </a:solidFill>
              </a:rPr>
              <a:t>Secure Software Engineering</a:t>
            </a: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 dirty="0">
              <a:solidFill>
                <a:schemeClr val="accent1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23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289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Nginx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Webserver-Software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Detaillierte CVE-Liste</a:t>
            </a:r>
          </a:p>
          <a:p>
            <a:pPr>
              <a:lnSpc>
                <a:spcPct val="150000"/>
              </a:lnSpc>
            </a:pPr>
            <a:r>
              <a:rPr lang="de-DE" dirty="0"/>
              <a:t>DOS-</a:t>
            </a:r>
            <a:r>
              <a:rPr lang="de-DE" dirty="0" err="1"/>
              <a:t>Protection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weitere (Security-)Features</a:t>
            </a:r>
          </a:p>
          <a:p>
            <a:pPr>
              <a:lnSpc>
                <a:spcPct val="150000"/>
              </a:lnSpc>
            </a:pPr>
            <a:endParaRPr lang="de-DE" b="1" dirty="0">
              <a:solidFill>
                <a:srgbClr val="FF0000"/>
              </a:solidFill>
            </a:endParaRPr>
          </a:p>
        </p:txBody>
      </p:sp>
      <p:pic>
        <p:nvPicPr>
          <p:cNvPr id="5" name="Grafik 4" descr="Ein Bild, das Schrift, Logo, Grafiken, Design enthält.&#10;&#10;Automatisch generierte Beschreibung">
            <a:extLst>
              <a:ext uri="{FF2B5EF4-FFF2-40B4-BE49-F238E27FC236}">
                <a16:creationId xmlns:a16="http://schemas.microsoft.com/office/drawing/2014/main" id="{C4A719A8-4E65-3681-E863-C0C72FD8F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078" y="495027"/>
            <a:ext cx="3695700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03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Funktionen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Funktionen der Anwendung, Dependencies, Umsetzung und Sicherheit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489333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426053" y="1841372"/>
            <a:ext cx="345560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Benutzername bereits vorhanden?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Passwort Überprüfung</a:t>
            </a:r>
            <a:endParaRPr lang="en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Verschlüsseltes Abspeichern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  <p:pic>
        <p:nvPicPr>
          <p:cNvPr id="3" name="Grafik 2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C47AF6E0-DECD-A31E-30E4-481864A033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1" r="20521"/>
          <a:stretch/>
        </p:blipFill>
        <p:spPr>
          <a:xfrm>
            <a:off x="4536150" y="807920"/>
            <a:ext cx="3527488" cy="3527487"/>
          </a:xfrm>
          <a:prstGeom prst="ellipse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Registrierung neuer Benutzer</a:t>
            </a:r>
          </a:p>
        </p:txBody>
      </p:sp>
    </p:spTree>
    <p:extLst>
      <p:ext uri="{BB962C8B-B14F-4D97-AF65-F5344CB8AC3E}">
        <p14:creationId xmlns:p14="http://schemas.microsoft.com/office/powerpoint/2010/main" val="1831367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D9794AC5-8556-2B2D-7B55-F0171855B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533" y="1137492"/>
            <a:ext cx="7628617" cy="3464262"/>
          </a:xfrm>
          <a:prstGeom prst="rect">
            <a:avLst/>
          </a:prstGeom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Benutzername schon vorhanden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A21E2DF-82E1-AB4A-B01E-1AAA49C9E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26" t="6157" b="88352"/>
          <a:stretch/>
        </p:blipFill>
        <p:spPr>
          <a:xfrm>
            <a:off x="2036555" y="1594570"/>
            <a:ext cx="7024339" cy="248517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85710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7DA491A-1166-270C-6EAF-7B7AB31B1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02" y="1139294"/>
            <a:ext cx="7053592" cy="1346106"/>
          </a:xfrm>
          <a:prstGeom prst="rect">
            <a:avLst/>
          </a:prstGeom>
        </p:spPr>
      </p:pic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0063E627-2713-20E3-C6EE-22A12FB43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2068" y="2571749"/>
            <a:ext cx="3119861" cy="244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111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zxcvbn-ts</a:t>
            </a:r>
            <a:r>
              <a:rPr lang="de-DE" dirty="0"/>
              <a:t>/</a:t>
            </a:r>
            <a:r>
              <a:rPr lang="de-DE" dirty="0" err="1"/>
              <a:t>core</a:t>
            </a:r>
            <a:endParaRPr lang="de-DE" dirty="0"/>
          </a:p>
        </p:txBody>
      </p:sp>
      <p:pic>
        <p:nvPicPr>
          <p:cNvPr id="6" name="Grafik 5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25A5AA73-ACAF-BE68-F67F-581DFD0C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89" y="2130866"/>
            <a:ext cx="1314633" cy="1962424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</p:pic>
      <p:pic>
        <p:nvPicPr>
          <p:cNvPr id="8" name="Grafik 7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EC6F004B-FA34-D3DE-6208-6BF1F3B5F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2546" y="2130866"/>
            <a:ext cx="456066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0DE729B-EFBF-6CDA-5A7A-5DE2517BD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52" y="1246858"/>
            <a:ext cx="2666443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, Kreis, Schrift enthält.&#10;&#10;Automatisch generierte Beschreibung">
            <a:extLst>
              <a:ext uri="{FF2B5EF4-FFF2-40B4-BE49-F238E27FC236}">
                <a16:creationId xmlns:a16="http://schemas.microsoft.com/office/drawing/2014/main" id="{377B44F6-7BDC-502D-991A-C2049B4DBA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5700" y="1246858"/>
            <a:ext cx="1271416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F9B659-6C31-1B22-BF39-A01C574C1C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89" y="4305277"/>
            <a:ext cx="2772162" cy="34294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6" name="Grafik 15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98DDC570-DB7B-3176-1C97-B6783D0F9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4595" y="2923309"/>
            <a:ext cx="2524143" cy="116998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" name="Grafik 3" descr="Ein Bild, das Text, Schrift, Reihe, Screenshot enthält.&#10;&#10;Automatisch generierte Beschreibung">
            <a:extLst>
              <a:ext uri="{FF2B5EF4-FFF2-40B4-BE49-F238E27FC236}">
                <a16:creationId xmlns:a16="http://schemas.microsoft.com/office/drawing/2014/main" id="{5E06CBDA-10DF-93E3-92E9-C3E35B03F9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989" y="1246858"/>
            <a:ext cx="3458058" cy="72400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95737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Verschlüsseltes Abspeichern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86C76F7-97DD-F854-964B-33D2E480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1" y="1162469"/>
            <a:ext cx="7098903" cy="30611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867CABF-3C10-83D6-819F-8C6E140EF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49" y="1608666"/>
            <a:ext cx="7102181" cy="3318776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8FDD779A-4294-615E-C4D0-886064A09E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6" b="4023"/>
          <a:stretch/>
        </p:blipFill>
        <p:spPr>
          <a:xfrm>
            <a:off x="3869527" y="1126504"/>
            <a:ext cx="4723744" cy="37065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82BDEAD0-E416-8302-BAE0-03D5D99AE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29" t="7932" r="1421" b="84896"/>
          <a:stretch/>
        </p:blipFill>
        <p:spPr>
          <a:xfrm>
            <a:off x="2764632" y="1889882"/>
            <a:ext cx="5843588" cy="26884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7258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argon2</a:t>
            </a:r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755675A-1B78-530F-AF03-8124022DD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86" y="1101821"/>
            <a:ext cx="3439005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F2D9258E-E646-7EB9-F211-D8E8E129C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86" y="1999248"/>
            <a:ext cx="1495634" cy="196242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CD26CC2-5FDD-57C8-AA7B-B904B2FF0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6536" y="1101821"/>
            <a:ext cx="2548004" cy="69542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Screenshot, Kreis enthält.&#10;&#10;Automatisch generierte Beschreibung">
            <a:extLst>
              <a:ext uri="{FF2B5EF4-FFF2-40B4-BE49-F238E27FC236}">
                <a16:creationId xmlns:a16="http://schemas.microsoft.com/office/drawing/2014/main" id="{395A0209-B165-6890-EC63-34DCC4E2B5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7385" y="1101821"/>
            <a:ext cx="1602255" cy="69542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, Multimedia-Software enthält.&#10;&#10;Automatisch generierte Beschreibung">
            <a:extLst>
              <a:ext uri="{FF2B5EF4-FFF2-40B4-BE49-F238E27FC236}">
                <a16:creationId xmlns:a16="http://schemas.microsoft.com/office/drawing/2014/main" id="{36B2F9FA-814A-1C01-1CAB-6F409BFB4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34188" y="1999248"/>
            <a:ext cx="3963445" cy="257175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B9E01439-A8F7-ED71-7966-29B8AA95B2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1501" y="1999248"/>
            <a:ext cx="2440741" cy="10383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CA42C90-0267-61AF-8385-F9447EAA0B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1501" y="3239623"/>
            <a:ext cx="2440741" cy="29531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66099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46581" y="1607256"/>
            <a:ext cx="4708051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dirty="0"/>
              <a:t>Stimmen Benutzername und Passwort?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Fehlermeldung uneindeutig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JSON Web Token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Benutzer Login</a:t>
            </a:r>
          </a:p>
        </p:txBody>
      </p:sp>
      <p:pic>
        <p:nvPicPr>
          <p:cNvPr id="4" name="Grafik 3" descr="Ein Bild, das Screenshot, Text, Display, Rechteck enthält.&#10;&#10;Automatisch generierte Beschreibung">
            <a:extLst>
              <a:ext uri="{FF2B5EF4-FFF2-40B4-BE49-F238E27FC236}">
                <a16:creationId xmlns:a16="http://schemas.microsoft.com/office/drawing/2014/main" id="{5BC7A83F-38CC-B331-BC5C-82386100C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75" r="20677"/>
          <a:stretch/>
        </p:blipFill>
        <p:spPr>
          <a:xfrm>
            <a:off x="4536150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95259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Passwort Überprüfung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DD647E-BEF8-5A01-9596-4AC292AC1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013" y="2841214"/>
            <a:ext cx="8033483" cy="280891"/>
          </a:xfrm>
          <a:prstGeom prst="rect">
            <a:avLst/>
          </a:prstGeom>
        </p:spPr>
      </p:pic>
      <p:sp>
        <p:nvSpPr>
          <p:cNvPr id="11" name="Google Shape;2330;p44">
            <a:extLst>
              <a:ext uri="{FF2B5EF4-FFF2-40B4-BE49-F238E27FC236}">
                <a16:creationId xmlns:a16="http://schemas.microsoft.com/office/drawing/2014/main" id="{C4721875-366F-C6F9-0C29-D912C345BE34}"/>
              </a:ext>
            </a:extLst>
          </p:cNvPr>
          <p:cNvSpPr txBox="1">
            <a:spLocks/>
          </p:cNvSpPr>
          <p:nvPr/>
        </p:nvSpPr>
        <p:spPr>
          <a:xfrm>
            <a:off x="1031550" y="3317982"/>
            <a:ext cx="4019086" cy="1082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hashedPassword</a:t>
            </a:r>
            <a:r>
              <a:rPr lang="de-DE" sz="2000" dirty="0"/>
              <a:t> = Aus Datenbank</a:t>
            </a:r>
          </a:p>
          <a:p>
            <a:endParaRPr lang="de-DE" sz="2000" dirty="0"/>
          </a:p>
          <a:p>
            <a:r>
              <a:rPr lang="de-DE" sz="2000" dirty="0" err="1"/>
              <a:t>password</a:t>
            </a:r>
            <a:r>
              <a:rPr lang="de-DE" sz="2000" dirty="0"/>
              <a:t> = aus HTML-Form (Frontend)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1533CC7-CE43-F984-F7F5-65BF1F80F2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61"/>
          <a:stretch/>
        </p:blipFill>
        <p:spPr>
          <a:xfrm>
            <a:off x="3286130" y="2829308"/>
            <a:ext cx="5642604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6" name="Grafik 5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C64E708-D27F-D276-177B-FA071E4E3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13" y="1198553"/>
            <a:ext cx="5475976" cy="750134"/>
          </a:xfrm>
          <a:prstGeom prst="rect">
            <a:avLst/>
          </a:prstGeom>
        </p:spPr>
      </p:pic>
      <p:pic>
        <p:nvPicPr>
          <p:cNvPr id="7" name="Grafik 6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11E409D3-1DE3-1528-739D-AFCB4F56D7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614" r="5330" b="66772"/>
          <a:stretch/>
        </p:blipFill>
        <p:spPr>
          <a:xfrm>
            <a:off x="2149793" y="1124198"/>
            <a:ext cx="4508398" cy="28089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D15EEAE-005C-BD3C-A3B4-0347807F471B}"/>
              </a:ext>
            </a:extLst>
          </p:cNvPr>
          <p:cNvCxnSpPr>
            <a:cxnSpLocks/>
          </p:cNvCxnSpPr>
          <p:nvPr/>
        </p:nvCxnSpPr>
        <p:spPr>
          <a:xfrm>
            <a:off x="742850" y="2414588"/>
            <a:ext cx="802872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427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8" name="Google Shape;2738;p51"/>
          <p:cNvSpPr txBox="1">
            <a:spLocks noGrp="1"/>
          </p:cNvSpPr>
          <p:nvPr>
            <p:ph type="title"/>
          </p:nvPr>
        </p:nvSpPr>
        <p:spPr>
          <a:xfrm>
            <a:off x="2208175" y="342775"/>
            <a:ext cx="472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Wer sind wir?</a:t>
            </a:r>
            <a:endParaRPr dirty="0"/>
          </a:p>
        </p:txBody>
      </p:sp>
      <p:grpSp>
        <p:nvGrpSpPr>
          <p:cNvPr id="2739" name="Google Shape;2739;p51"/>
          <p:cNvGrpSpPr/>
          <p:nvPr/>
        </p:nvGrpSpPr>
        <p:grpSpPr>
          <a:xfrm>
            <a:off x="1980375" y="1074788"/>
            <a:ext cx="5183250" cy="3541786"/>
            <a:chOff x="277900" y="420125"/>
            <a:chExt cx="6852525" cy="4682425"/>
          </a:xfrm>
        </p:grpSpPr>
        <p:sp>
          <p:nvSpPr>
            <p:cNvPr id="2740" name="Google Shape;2740;p51"/>
            <p:cNvSpPr/>
            <p:nvPr/>
          </p:nvSpPr>
          <p:spPr>
            <a:xfrm>
              <a:off x="277900" y="420125"/>
              <a:ext cx="6852525" cy="4609425"/>
            </a:xfrm>
            <a:custGeom>
              <a:avLst/>
              <a:gdLst/>
              <a:ahLst/>
              <a:cxnLst/>
              <a:rect l="l" t="t" r="r" b="b"/>
              <a:pathLst>
                <a:path w="274101" h="184377" extrusionOk="0">
                  <a:moveTo>
                    <a:pt x="136337" y="1"/>
                  </a:moveTo>
                  <a:cubicBezTo>
                    <a:pt x="108563" y="1"/>
                    <a:pt x="91709" y="26310"/>
                    <a:pt x="78045" y="41336"/>
                  </a:cubicBezTo>
                  <a:cubicBezTo>
                    <a:pt x="62518" y="58454"/>
                    <a:pt x="45178" y="46845"/>
                    <a:pt x="22479" y="65183"/>
                  </a:cubicBezTo>
                  <a:cubicBezTo>
                    <a:pt x="0" y="83335"/>
                    <a:pt x="19077" y="165447"/>
                    <a:pt x="35677" y="184376"/>
                  </a:cubicBezTo>
                  <a:lnTo>
                    <a:pt x="253434" y="184376"/>
                  </a:lnTo>
                  <a:cubicBezTo>
                    <a:pt x="255208" y="177574"/>
                    <a:pt x="261124" y="154837"/>
                    <a:pt x="265116" y="131804"/>
                  </a:cubicBezTo>
                  <a:cubicBezTo>
                    <a:pt x="269923" y="104298"/>
                    <a:pt x="274100" y="66403"/>
                    <a:pt x="254987" y="50505"/>
                  </a:cubicBezTo>
                  <a:cubicBezTo>
                    <a:pt x="249034" y="45561"/>
                    <a:pt x="242499" y="43992"/>
                    <a:pt x="235926" y="43992"/>
                  </a:cubicBezTo>
                  <a:cubicBezTo>
                    <a:pt x="230211" y="43992"/>
                    <a:pt x="224467" y="45178"/>
                    <a:pt x="219051" y="46365"/>
                  </a:cubicBezTo>
                  <a:cubicBezTo>
                    <a:pt x="213642" y="47537"/>
                    <a:pt x="208543" y="48726"/>
                    <a:pt x="204134" y="48726"/>
                  </a:cubicBezTo>
                  <a:cubicBezTo>
                    <a:pt x="201733" y="48726"/>
                    <a:pt x="199538" y="48373"/>
                    <a:pt x="197608" y="47474"/>
                  </a:cubicBezTo>
                  <a:cubicBezTo>
                    <a:pt x="184447" y="41336"/>
                    <a:pt x="183855" y="10799"/>
                    <a:pt x="148585" y="1630"/>
                  </a:cubicBezTo>
                  <a:cubicBezTo>
                    <a:pt x="144277" y="510"/>
                    <a:pt x="140202" y="1"/>
                    <a:pt x="13633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51"/>
            <p:cNvSpPr/>
            <p:nvPr/>
          </p:nvSpPr>
          <p:spPr>
            <a:xfrm>
              <a:off x="582900" y="420200"/>
              <a:ext cx="6424600" cy="4609350"/>
            </a:xfrm>
            <a:custGeom>
              <a:avLst/>
              <a:gdLst/>
              <a:ahLst/>
              <a:cxnLst/>
              <a:rect l="l" t="t" r="r" b="b"/>
              <a:pathLst>
                <a:path w="256984" h="184374" extrusionOk="0">
                  <a:moveTo>
                    <a:pt x="124148" y="0"/>
                  </a:moveTo>
                  <a:cubicBezTo>
                    <a:pt x="96383" y="0"/>
                    <a:pt x="79487" y="26323"/>
                    <a:pt x="65845" y="41333"/>
                  </a:cubicBezTo>
                  <a:cubicBezTo>
                    <a:pt x="50318" y="58451"/>
                    <a:pt x="32978" y="46842"/>
                    <a:pt x="10279" y="65180"/>
                  </a:cubicBezTo>
                  <a:cubicBezTo>
                    <a:pt x="2921" y="71095"/>
                    <a:pt x="38" y="83887"/>
                    <a:pt x="38" y="99082"/>
                  </a:cubicBezTo>
                  <a:cubicBezTo>
                    <a:pt x="1" y="130285"/>
                    <a:pt x="12312" y="171618"/>
                    <a:pt x="23477" y="184373"/>
                  </a:cubicBezTo>
                  <a:lnTo>
                    <a:pt x="241234" y="184373"/>
                  </a:lnTo>
                  <a:cubicBezTo>
                    <a:pt x="243008" y="177571"/>
                    <a:pt x="248924" y="154834"/>
                    <a:pt x="252916" y="131801"/>
                  </a:cubicBezTo>
                  <a:cubicBezTo>
                    <a:pt x="254987" y="119896"/>
                    <a:pt x="256946" y="106032"/>
                    <a:pt x="256983" y="92834"/>
                  </a:cubicBezTo>
                  <a:cubicBezTo>
                    <a:pt x="256983" y="75605"/>
                    <a:pt x="253619" y="59523"/>
                    <a:pt x="242787" y="50502"/>
                  </a:cubicBezTo>
                  <a:cubicBezTo>
                    <a:pt x="236834" y="45548"/>
                    <a:pt x="230290" y="43995"/>
                    <a:pt x="223710" y="43995"/>
                  </a:cubicBezTo>
                  <a:cubicBezTo>
                    <a:pt x="218016" y="43995"/>
                    <a:pt x="212286" y="45178"/>
                    <a:pt x="206851" y="46362"/>
                  </a:cubicBezTo>
                  <a:cubicBezTo>
                    <a:pt x="201453" y="47545"/>
                    <a:pt x="196388" y="48728"/>
                    <a:pt x="191989" y="48728"/>
                  </a:cubicBezTo>
                  <a:cubicBezTo>
                    <a:pt x="189549" y="48728"/>
                    <a:pt x="187331" y="48358"/>
                    <a:pt x="185408" y="47471"/>
                  </a:cubicBezTo>
                  <a:cubicBezTo>
                    <a:pt x="172247" y="41333"/>
                    <a:pt x="171655" y="10796"/>
                    <a:pt x="136385" y="1627"/>
                  </a:cubicBezTo>
                  <a:cubicBezTo>
                    <a:pt x="132097" y="481"/>
                    <a:pt x="127993" y="0"/>
                    <a:pt x="12414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51"/>
            <p:cNvSpPr/>
            <p:nvPr/>
          </p:nvSpPr>
          <p:spPr>
            <a:xfrm>
              <a:off x="702125" y="5036900"/>
              <a:ext cx="6191675" cy="65650"/>
            </a:xfrm>
            <a:custGeom>
              <a:avLst/>
              <a:gdLst/>
              <a:ahLst/>
              <a:cxnLst/>
              <a:rect l="l" t="t" r="r" b="b"/>
              <a:pathLst>
                <a:path w="247667" h="2626" extrusionOk="0">
                  <a:moveTo>
                    <a:pt x="1" y="1"/>
                  </a:moveTo>
                  <a:lnTo>
                    <a:pt x="1" y="2626"/>
                  </a:lnTo>
                  <a:lnTo>
                    <a:pt x="247667" y="2626"/>
                  </a:lnTo>
                  <a:lnTo>
                    <a:pt x="2476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51"/>
            <p:cNvSpPr/>
            <p:nvPr/>
          </p:nvSpPr>
          <p:spPr>
            <a:xfrm>
              <a:off x="665175" y="3566050"/>
              <a:ext cx="125725" cy="97450"/>
            </a:xfrm>
            <a:custGeom>
              <a:avLst/>
              <a:gdLst/>
              <a:ahLst/>
              <a:cxnLst/>
              <a:rect l="l" t="t" r="r" b="b"/>
              <a:pathLst>
                <a:path w="5029" h="3898" extrusionOk="0">
                  <a:moveTo>
                    <a:pt x="1558" y="0"/>
                  </a:moveTo>
                  <a:cubicBezTo>
                    <a:pt x="1494" y="0"/>
                    <a:pt x="1431" y="5"/>
                    <a:pt x="1368" y="15"/>
                  </a:cubicBezTo>
                  <a:cubicBezTo>
                    <a:pt x="481" y="125"/>
                    <a:pt x="0" y="976"/>
                    <a:pt x="185" y="1789"/>
                  </a:cubicBezTo>
                  <a:cubicBezTo>
                    <a:pt x="407" y="2639"/>
                    <a:pt x="1257" y="3231"/>
                    <a:pt x="1996" y="3564"/>
                  </a:cubicBezTo>
                  <a:cubicBezTo>
                    <a:pt x="2705" y="3872"/>
                    <a:pt x="4312" y="3897"/>
                    <a:pt x="4828" y="3897"/>
                  </a:cubicBezTo>
                  <a:cubicBezTo>
                    <a:pt x="4932" y="3897"/>
                    <a:pt x="4991" y="3896"/>
                    <a:pt x="4991" y="3896"/>
                  </a:cubicBezTo>
                  <a:cubicBezTo>
                    <a:pt x="5028" y="3896"/>
                    <a:pt x="4547" y="2529"/>
                    <a:pt x="4510" y="2418"/>
                  </a:cubicBezTo>
                  <a:cubicBezTo>
                    <a:pt x="4055" y="1507"/>
                    <a:pt x="2705" y="0"/>
                    <a:pt x="1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51"/>
            <p:cNvSpPr/>
            <p:nvPr/>
          </p:nvSpPr>
          <p:spPr>
            <a:xfrm>
              <a:off x="667950" y="3411900"/>
              <a:ext cx="777325" cy="1632425"/>
            </a:xfrm>
            <a:custGeom>
              <a:avLst/>
              <a:gdLst/>
              <a:ahLst/>
              <a:cxnLst/>
              <a:rect l="l" t="t" r="r" b="b"/>
              <a:pathLst>
                <a:path w="31093" h="65297" extrusionOk="0">
                  <a:moveTo>
                    <a:pt x="14640" y="31764"/>
                  </a:moveTo>
                  <a:cubicBezTo>
                    <a:pt x="15232" y="32430"/>
                    <a:pt x="16822" y="33206"/>
                    <a:pt x="17043" y="33317"/>
                  </a:cubicBezTo>
                  <a:cubicBezTo>
                    <a:pt x="16822" y="33835"/>
                    <a:pt x="16600" y="34352"/>
                    <a:pt x="16378" y="34833"/>
                  </a:cubicBezTo>
                  <a:cubicBezTo>
                    <a:pt x="15676" y="36533"/>
                    <a:pt x="15010" y="37901"/>
                    <a:pt x="14529" y="38826"/>
                  </a:cubicBezTo>
                  <a:cubicBezTo>
                    <a:pt x="14419" y="39011"/>
                    <a:pt x="14345" y="39195"/>
                    <a:pt x="14234" y="39343"/>
                  </a:cubicBezTo>
                  <a:lnTo>
                    <a:pt x="14160" y="39343"/>
                  </a:lnTo>
                  <a:cubicBezTo>
                    <a:pt x="14160" y="39158"/>
                    <a:pt x="14123" y="38974"/>
                    <a:pt x="14086" y="38752"/>
                  </a:cubicBezTo>
                  <a:cubicBezTo>
                    <a:pt x="13938" y="37680"/>
                    <a:pt x="13716" y="36164"/>
                    <a:pt x="13346" y="34352"/>
                  </a:cubicBezTo>
                  <a:cubicBezTo>
                    <a:pt x="13235" y="33761"/>
                    <a:pt x="13125" y="33169"/>
                    <a:pt x="12977" y="32541"/>
                  </a:cubicBezTo>
                  <a:cubicBezTo>
                    <a:pt x="13125" y="32467"/>
                    <a:pt x="13901" y="32171"/>
                    <a:pt x="14640" y="31764"/>
                  </a:cubicBezTo>
                  <a:close/>
                  <a:moveTo>
                    <a:pt x="6531" y="0"/>
                  </a:moveTo>
                  <a:cubicBezTo>
                    <a:pt x="6326" y="0"/>
                    <a:pt x="6117" y="49"/>
                    <a:pt x="5915" y="154"/>
                  </a:cubicBezTo>
                  <a:cubicBezTo>
                    <a:pt x="4843" y="709"/>
                    <a:pt x="4547" y="2853"/>
                    <a:pt x="4732" y="3925"/>
                  </a:cubicBezTo>
                  <a:cubicBezTo>
                    <a:pt x="4769" y="4036"/>
                    <a:pt x="5176" y="5441"/>
                    <a:pt x="5176" y="5441"/>
                  </a:cubicBezTo>
                  <a:lnTo>
                    <a:pt x="5213" y="5404"/>
                  </a:lnTo>
                  <a:lnTo>
                    <a:pt x="5213" y="5404"/>
                  </a:lnTo>
                  <a:cubicBezTo>
                    <a:pt x="5139" y="5737"/>
                    <a:pt x="5102" y="6107"/>
                    <a:pt x="5065" y="6513"/>
                  </a:cubicBezTo>
                  <a:cubicBezTo>
                    <a:pt x="4991" y="7253"/>
                    <a:pt x="4917" y="8103"/>
                    <a:pt x="4880" y="9027"/>
                  </a:cubicBezTo>
                  <a:cubicBezTo>
                    <a:pt x="4880" y="9952"/>
                    <a:pt x="4880" y="10950"/>
                    <a:pt x="4954" y="11985"/>
                  </a:cubicBezTo>
                  <a:cubicBezTo>
                    <a:pt x="5065" y="13057"/>
                    <a:pt x="5213" y="14166"/>
                    <a:pt x="5509" y="15275"/>
                  </a:cubicBezTo>
                  <a:lnTo>
                    <a:pt x="5509" y="15312"/>
                  </a:lnTo>
                  <a:cubicBezTo>
                    <a:pt x="5324" y="15017"/>
                    <a:pt x="4769" y="14203"/>
                    <a:pt x="4732" y="14129"/>
                  </a:cubicBezTo>
                  <a:cubicBezTo>
                    <a:pt x="4142" y="13446"/>
                    <a:pt x="2744" y="12502"/>
                    <a:pt x="1654" y="12502"/>
                  </a:cubicBezTo>
                  <a:cubicBezTo>
                    <a:pt x="1446" y="12502"/>
                    <a:pt x="1250" y="12536"/>
                    <a:pt x="1072" y="12613"/>
                  </a:cubicBezTo>
                  <a:cubicBezTo>
                    <a:pt x="259" y="12946"/>
                    <a:pt x="0" y="13907"/>
                    <a:pt x="407" y="14647"/>
                  </a:cubicBezTo>
                  <a:cubicBezTo>
                    <a:pt x="850" y="15423"/>
                    <a:pt x="1812" y="15793"/>
                    <a:pt x="2625" y="15904"/>
                  </a:cubicBezTo>
                  <a:cubicBezTo>
                    <a:pt x="2705" y="15914"/>
                    <a:pt x="2794" y="15918"/>
                    <a:pt x="2889" y="15918"/>
                  </a:cubicBezTo>
                  <a:cubicBezTo>
                    <a:pt x="3840" y="15918"/>
                    <a:pt x="5414" y="15457"/>
                    <a:pt x="5583" y="15423"/>
                  </a:cubicBezTo>
                  <a:cubicBezTo>
                    <a:pt x="5878" y="16495"/>
                    <a:pt x="6248" y="17568"/>
                    <a:pt x="6729" y="18603"/>
                  </a:cubicBezTo>
                  <a:cubicBezTo>
                    <a:pt x="6987" y="19231"/>
                    <a:pt x="7246" y="19823"/>
                    <a:pt x="7542" y="20414"/>
                  </a:cubicBezTo>
                  <a:cubicBezTo>
                    <a:pt x="7357" y="20155"/>
                    <a:pt x="7209" y="19934"/>
                    <a:pt x="7209" y="19897"/>
                  </a:cubicBezTo>
                  <a:cubicBezTo>
                    <a:pt x="6584" y="19208"/>
                    <a:pt x="5164" y="18282"/>
                    <a:pt x="4070" y="18282"/>
                  </a:cubicBezTo>
                  <a:cubicBezTo>
                    <a:pt x="3871" y="18282"/>
                    <a:pt x="3683" y="18313"/>
                    <a:pt x="3512" y="18381"/>
                  </a:cubicBezTo>
                  <a:cubicBezTo>
                    <a:pt x="2736" y="18751"/>
                    <a:pt x="2477" y="19712"/>
                    <a:pt x="2884" y="20451"/>
                  </a:cubicBezTo>
                  <a:cubicBezTo>
                    <a:pt x="3290" y="21191"/>
                    <a:pt x="4289" y="21560"/>
                    <a:pt x="5102" y="21671"/>
                  </a:cubicBezTo>
                  <a:cubicBezTo>
                    <a:pt x="5187" y="21683"/>
                    <a:pt x="5282" y="21689"/>
                    <a:pt x="5385" y="21689"/>
                  </a:cubicBezTo>
                  <a:cubicBezTo>
                    <a:pt x="6221" y="21689"/>
                    <a:pt x="7554" y="21326"/>
                    <a:pt x="7949" y="21228"/>
                  </a:cubicBezTo>
                  <a:cubicBezTo>
                    <a:pt x="8060" y="21449"/>
                    <a:pt x="8171" y="21671"/>
                    <a:pt x="8281" y="21930"/>
                  </a:cubicBezTo>
                  <a:cubicBezTo>
                    <a:pt x="8836" y="23002"/>
                    <a:pt x="9391" y="24111"/>
                    <a:pt x="9908" y="25183"/>
                  </a:cubicBezTo>
                  <a:cubicBezTo>
                    <a:pt x="10093" y="25553"/>
                    <a:pt x="10241" y="25960"/>
                    <a:pt x="10426" y="26330"/>
                  </a:cubicBezTo>
                  <a:cubicBezTo>
                    <a:pt x="10241" y="26108"/>
                    <a:pt x="10130" y="25923"/>
                    <a:pt x="10093" y="25886"/>
                  </a:cubicBezTo>
                  <a:cubicBezTo>
                    <a:pt x="9499" y="25198"/>
                    <a:pt x="8084" y="24271"/>
                    <a:pt x="6990" y="24271"/>
                  </a:cubicBezTo>
                  <a:cubicBezTo>
                    <a:pt x="6792" y="24271"/>
                    <a:pt x="6604" y="24302"/>
                    <a:pt x="6433" y="24370"/>
                  </a:cubicBezTo>
                  <a:cubicBezTo>
                    <a:pt x="5620" y="24740"/>
                    <a:pt x="5398" y="25701"/>
                    <a:pt x="5804" y="26404"/>
                  </a:cubicBezTo>
                  <a:cubicBezTo>
                    <a:pt x="6211" y="27180"/>
                    <a:pt x="7209" y="27550"/>
                    <a:pt x="7986" y="27661"/>
                  </a:cubicBezTo>
                  <a:cubicBezTo>
                    <a:pt x="8077" y="27674"/>
                    <a:pt x="8179" y="27680"/>
                    <a:pt x="8289" y="27680"/>
                  </a:cubicBezTo>
                  <a:cubicBezTo>
                    <a:pt x="9106" y="27680"/>
                    <a:pt x="10339" y="27352"/>
                    <a:pt x="10795" y="27254"/>
                  </a:cubicBezTo>
                  <a:cubicBezTo>
                    <a:pt x="10943" y="27624"/>
                    <a:pt x="11091" y="28030"/>
                    <a:pt x="11239" y="28437"/>
                  </a:cubicBezTo>
                  <a:cubicBezTo>
                    <a:pt x="11313" y="28696"/>
                    <a:pt x="11424" y="28955"/>
                    <a:pt x="11498" y="29213"/>
                  </a:cubicBezTo>
                  <a:cubicBezTo>
                    <a:pt x="11572" y="29509"/>
                    <a:pt x="11646" y="29768"/>
                    <a:pt x="11720" y="30027"/>
                  </a:cubicBezTo>
                  <a:cubicBezTo>
                    <a:pt x="11831" y="30544"/>
                    <a:pt x="11978" y="31062"/>
                    <a:pt x="12089" y="31579"/>
                  </a:cubicBezTo>
                  <a:cubicBezTo>
                    <a:pt x="12163" y="31949"/>
                    <a:pt x="12237" y="32282"/>
                    <a:pt x="12274" y="32615"/>
                  </a:cubicBezTo>
                  <a:cubicBezTo>
                    <a:pt x="12126" y="32245"/>
                    <a:pt x="11757" y="31505"/>
                    <a:pt x="11720" y="31432"/>
                  </a:cubicBezTo>
                  <a:cubicBezTo>
                    <a:pt x="11183" y="30593"/>
                    <a:pt x="9793" y="29358"/>
                    <a:pt x="8657" y="29358"/>
                  </a:cubicBezTo>
                  <a:cubicBezTo>
                    <a:pt x="8541" y="29358"/>
                    <a:pt x="8428" y="29371"/>
                    <a:pt x="8318" y="29398"/>
                  </a:cubicBezTo>
                  <a:cubicBezTo>
                    <a:pt x="7468" y="29583"/>
                    <a:pt x="7098" y="30507"/>
                    <a:pt x="7394" y="31284"/>
                  </a:cubicBezTo>
                  <a:cubicBezTo>
                    <a:pt x="7690" y="32097"/>
                    <a:pt x="8614" y="32615"/>
                    <a:pt x="9354" y="32836"/>
                  </a:cubicBezTo>
                  <a:cubicBezTo>
                    <a:pt x="9658" y="32929"/>
                    <a:pt x="10095" y="32960"/>
                    <a:pt x="10542" y="32960"/>
                  </a:cubicBezTo>
                  <a:cubicBezTo>
                    <a:pt x="11345" y="32960"/>
                    <a:pt x="12182" y="32860"/>
                    <a:pt x="12348" y="32836"/>
                  </a:cubicBezTo>
                  <a:cubicBezTo>
                    <a:pt x="12459" y="33391"/>
                    <a:pt x="12570" y="33946"/>
                    <a:pt x="12644" y="34463"/>
                  </a:cubicBezTo>
                  <a:cubicBezTo>
                    <a:pt x="12977" y="36275"/>
                    <a:pt x="13162" y="37791"/>
                    <a:pt x="13272" y="38826"/>
                  </a:cubicBezTo>
                  <a:cubicBezTo>
                    <a:pt x="13309" y="39011"/>
                    <a:pt x="13309" y="39195"/>
                    <a:pt x="13346" y="39343"/>
                  </a:cubicBezTo>
                  <a:lnTo>
                    <a:pt x="9686" y="39343"/>
                  </a:lnTo>
                  <a:lnTo>
                    <a:pt x="11017" y="65297"/>
                  </a:lnTo>
                  <a:lnTo>
                    <a:pt x="17228" y="65297"/>
                  </a:lnTo>
                  <a:lnTo>
                    <a:pt x="18559" y="39343"/>
                  </a:lnTo>
                  <a:lnTo>
                    <a:pt x="15158" y="39343"/>
                  </a:lnTo>
                  <a:lnTo>
                    <a:pt x="15232" y="39195"/>
                  </a:lnTo>
                  <a:cubicBezTo>
                    <a:pt x="15712" y="38234"/>
                    <a:pt x="16341" y="36829"/>
                    <a:pt x="17043" y="35129"/>
                  </a:cubicBezTo>
                  <a:cubicBezTo>
                    <a:pt x="17265" y="34574"/>
                    <a:pt x="17487" y="34019"/>
                    <a:pt x="17746" y="33391"/>
                  </a:cubicBezTo>
                  <a:cubicBezTo>
                    <a:pt x="17924" y="33450"/>
                    <a:pt x="19154" y="33701"/>
                    <a:pt x="20090" y="33701"/>
                  </a:cubicBezTo>
                  <a:cubicBezTo>
                    <a:pt x="20318" y="33701"/>
                    <a:pt x="20529" y="33686"/>
                    <a:pt x="20704" y="33650"/>
                  </a:cubicBezTo>
                  <a:cubicBezTo>
                    <a:pt x="21480" y="33465"/>
                    <a:pt x="22441" y="33021"/>
                    <a:pt x="22774" y="32245"/>
                  </a:cubicBezTo>
                  <a:cubicBezTo>
                    <a:pt x="23144" y="31469"/>
                    <a:pt x="22811" y="30544"/>
                    <a:pt x="21997" y="30248"/>
                  </a:cubicBezTo>
                  <a:cubicBezTo>
                    <a:pt x="21860" y="30204"/>
                    <a:pt x="21713" y="30184"/>
                    <a:pt x="21561" y="30184"/>
                  </a:cubicBezTo>
                  <a:cubicBezTo>
                    <a:pt x="20442" y="30184"/>
                    <a:pt x="19001" y="31279"/>
                    <a:pt x="18448" y="32060"/>
                  </a:cubicBezTo>
                  <a:cubicBezTo>
                    <a:pt x="18411" y="32097"/>
                    <a:pt x="18079" y="32689"/>
                    <a:pt x="17857" y="33095"/>
                  </a:cubicBezTo>
                  <a:cubicBezTo>
                    <a:pt x="17931" y="32836"/>
                    <a:pt x="18042" y="32615"/>
                    <a:pt x="18116" y="32356"/>
                  </a:cubicBezTo>
                  <a:cubicBezTo>
                    <a:pt x="18300" y="31838"/>
                    <a:pt x="18485" y="31358"/>
                    <a:pt x="18670" y="30803"/>
                  </a:cubicBezTo>
                  <a:cubicBezTo>
                    <a:pt x="18744" y="30544"/>
                    <a:pt x="18818" y="30285"/>
                    <a:pt x="18892" y="29990"/>
                  </a:cubicBezTo>
                  <a:cubicBezTo>
                    <a:pt x="18966" y="29731"/>
                    <a:pt x="19040" y="29435"/>
                    <a:pt x="19114" y="29176"/>
                  </a:cubicBezTo>
                  <a:cubicBezTo>
                    <a:pt x="19262" y="28511"/>
                    <a:pt x="19410" y="27845"/>
                    <a:pt x="19520" y="27143"/>
                  </a:cubicBezTo>
                  <a:cubicBezTo>
                    <a:pt x="19949" y="27321"/>
                    <a:pt x="21412" y="27810"/>
                    <a:pt x="22244" y="27810"/>
                  </a:cubicBezTo>
                  <a:cubicBezTo>
                    <a:pt x="22274" y="27810"/>
                    <a:pt x="22302" y="27810"/>
                    <a:pt x="22330" y="27808"/>
                  </a:cubicBezTo>
                  <a:cubicBezTo>
                    <a:pt x="23107" y="27734"/>
                    <a:pt x="24142" y="27439"/>
                    <a:pt x="24585" y="26736"/>
                  </a:cubicBezTo>
                  <a:cubicBezTo>
                    <a:pt x="25066" y="26034"/>
                    <a:pt x="24881" y="25073"/>
                    <a:pt x="24105" y="24666"/>
                  </a:cubicBezTo>
                  <a:cubicBezTo>
                    <a:pt x="23888" y="24554"/>
                    <a:pt x="23637" y="24505"/>
                    <a:pt x="23368" y="24505"/>
                  </a:cubicBezTo>
                  <a:cubicBezTo>
                    <a:pt x="22303" y="24505"/>
                    <a:pt x="20953" y="25266"/>
                    <a:pt x="20334" y="25886"/>
                  </a:cubicBezTo>
                  <a:cubicBezTo>
                    <a:pt x="20297" y="25923"/>
                    <a:pt x="19816" y="26551"/>
                    <a:pt x="19557" y="26884"/>
                  </a:cubicBezTo>
                  <a:cubicBezTo>
                    <a:pt x="19594" y="26477"/>
                    <a:pt x="19668" y="26071"/>
                    <a:pt x="19742" y="25664"/>
                  </a:cubicBezTo>
                  <a:cubicBezTo>
                    <a:pt x="19890" y="24444"/>
                    <a:pt x="20001" y="23224"/>
                    <a:pt x="20112" y="22004"/>
                  </a:cubicBezTo>
                  <a:cubicBezTo>
                    <a:pt x="20149" y="21634"/>
                    <a:pt x="20186" y="21265"/>
                    <a:pt x="20223" y="20895"/>
                  </a:cubicBezTo>
                  <a:cubicBezTo>
                    <a:pt x="20367" y="20967"/>
                    <a:pt x="22121" y="21599"/>
                    <a:pt x="23067" y="21599"/>
                  </a:cubicBezTo>
                  <a:cubicBezTo>
                    <a:pt x="23093" y="21599"/>
                    <a:pt x="23119" y="21598"/>
                    <a:pt x="23144" y="21597"/>
                  </a:cubicBezTo>
                  <a:cubicBezTo>
                    <a:pt x="23920" y="21523"/>
                    <a:pt x="24955" y="21228"/>
                    <a:pt x="25399" y="20525"/>
                  </a:cubicBezTo>
                  <a:cubicBezTo>
                    <a:pt x="25879" y="19823"/>
                    <a:pt x="25695" y="18825"/>
                    <a:pt x="24918" y="18418"/>
                  </a:cubicBezTo>
                  <a:cubicBezTo>
                    <a:pt x="24707" y="18309"/>
                    <a:pt x="24463" y="18261"/>
                    <a:pt x="24201" y="18261"/>
                  </a:cubicBezTo>
                  <a:cubicBezTo>
                    <a:pt x="23133" y="18261"/>
                    <a:pt x="21771" y="19051"/>
                    <a:pt x="21147" y="19675"/>
                  </a:cubicBezTo>
                  <a:cubicBezTo>
                    <a:pt x="21110" y="19712"/>
                    <a:pt x="20408" y="20599"/>
                    <a:pt x="20223" y="20821"/>
                  </a:cubicBezTo>
                  <a:cubicBezTo>
                    <a:pt x="20334" y="20008"/>
                    <a:pt x="20408" y="19194"/>
                    <a:pt x="20556" y="18418"/>
                  </a:cubicBezTo>
                  <a:cubicBezTo>
                    <a:pt x="20704" y="17309"/>
                    <a:pt x="20925" y="16237"/>
                    <a:pt x="21221" y="15201"/>
                  </a:cubicBezTo>
                  <a:cubicBezTo>
                    <a:pt x="21293" y="15237"/>
                    <a:pt x="23120" y="15905"/>
                    <a:pt x="24069" y="15905"/>
                  </a:cubicBezTo>
                  <a:cubicBezTo>
                    <a:pt x="24094" y="15905"/>
                    <a:pt x="24118" y="15905"/>
                    <a:pt x="24142" y="15904"/>
                  </a:cubicBezTo>
                  <a:cubicBezTo>
                    <a:pt x="24955" y="15830"/>
                    <a:pt x="25990" y="15534"/>
                    <a:pt x="26434" y="14832"/>
                  </a:cubicBezTo>
                  <a:cubicBezTo>
                    <a:pt x="26915" y="14129"/>
                    <a:pt x="26730" y="13131"/>
                    <a:pt x="25953" y="12761"/>
                  </a:cubicBezTo>
                  <a:cubicBezTo>
                    <a:pt x="25732" y="12639"/>
                    <a:pt x="25474" y="12586"/>
                    <a:pt x="25198" y="12586"/>
                  </a:cubicBezTo>
                  <a:cubicBezTo>
                    <a:pt x="24136" y="12586"/>
                    <a:pt x="22798" y="13365"/>
                    <a:pt x="22182" y="13981"/>
                  </a:cubicBezTo>
                  <a:cubicBezTo>
                    <a:pt x="22145" y="14018"/>
                    <a:pt x="21369" y="14980"/>
                    <a:pt x="21258" y="15164"/>
                  </a:cubicBezTo>
                  <a:cubicBezTo>
                    <a:pt x="21258" y="15090"/>
                    <a:pt x="21295" y="15017"/>
                    <a:pt x="21295" y="14980"/>
                  </a:cubicBezTo>
                  <a:cubicBezTo>
                    <a:pt x="21628" y="13870"/>
                    <a:pt x="22071" y="12872"/>
                    <a:pt x="22552" y="11948"/>
                  </a:cubicBezTo>
                  <a:cubicBezTo>
                    <a:pt x="22848" y="11393"/>
                    <a:pt x="23144" y="10913"/>
                    <a:pt x="23439" y="10432"/>
                  </a:cubicBezTo>
                  <a:cubicBezTo>
                    <a:pt x="23772" y="10617"/>
                    <a:pt x="25362" y="11356"/>
                    <a:pt x="26212" y="11393"/>
                  </a:cubicBezTo>
                  <a:cubicBezTo>
                    <a:pt x="26274" y="11396"/>
                    <a:pt x="26337" y="11398"/>
                    <a:pt x="26402" y="11398"/>
                  </a:cubicBezTo>
                  <a:cubicBezTo>
                    <a:pt x="27150" y="11398"/>
                    <a:pt x="28068" y="11193"/>
                    <a:pt x="28578" y="10580"/>
                  </a:cubicBezTo>
                  <a:cubicBezTo>
                    <a:pt x="29096" y="9952"/>
                    <a:pt x="29059" y="8953"/>
                    <a:pt x="28319" y="8473"/>
                  </a:cubicBezTo>
                  <a:cubicBezTo>
                    <a:pt x="28057" y="8298"/>
                    <a:pt x="27723" y="8225"/>
                    <a:pt x="27357" y="8225"/>
                  </a:cubicBezTo>
                  <a:cubicBezTo>
                    <a:pt x="26333" y="8225"/>
                    <a:pt x="25064" y="8796"/>
                    <a:pt x="24438" y="9286"/>
                  </a:cubicBezTo>
                  <a:cubicBezTo>
                    <a:pt x="24401" y="9323"/>
                    <a:pt x="23957" y="9730"/>
                    <a:pt x="23661" y="10062"/>
                  </a:cubicBezTo>
                  <a:cubicBezTo>
                    <a:pt x="23809" y="9841"/>
                    <a:pt x="23957" y="9619"/>
                    <a:pt x="24068" y="9397"/>
                  </a:cubicBezTo>
                  <a:cubicBezTo>
                    <a:pt x="24585" y="8658"/>
                    <a:pt x="25103" y="7992"/>
                    <a:pt x="25547" y="7401"/>
                  </a:cubicBezTo>
                  <a:cubicBezTo>
                    <a:pt x="25805" y="7068"/>
                    <a:pt x="26064" y="6772"/>
                    <a:pt x="26286" y="6513"/>
                  </a:cubicBezTo>
                  <a:cubicBezTo>
                    <a:pt x="26730" y="6476"/>
                    <a:pt x="28430" y="6439"/>
                    <a:pt x="29170" y="6070"/>
                  </a:cubicBezTo>
                  <a:cubicBezTo>
                    <a:pt x="29909" y="5737"/>
                    <a:pt x="30760" y="5108"/>
                    <a:pt x="30907" y="4258"/>
                  </a:cubicBezTo>
                  <a:cubicBezTo>
                    <a:pt x="31092" y="3445"/>
                    <a:pt x="30575" y="2594"/>
                    <a:pt x="29724" y="2483"/>
                  </a:cubicBezTo>
                  <a:cubicBezTo>
                    <a:pt x="29685" y="2480"/>
                    <a:pt x="29646" y="2478"/>
                    <a:pt x="29607" y="2478"/>
                  </a:cubicBezTo>
                  <a:cubicBezTo>
                    <a:pt x="28415" y="2478"/>
                    <a:pt x="27085" y="4067"/>
                    <a:pt x="26656" y="4997"/>
                  </a:cubicBezTo>
                  <a:cubicBezTo>
                    <a:pt x="26619" y="5108"/>
                    <a:pt x="26175" y="6513"/>
                    <a:pt x="26175" y="6513"/>
                  </a:cubicBezTo>
                  <a:lnTo>
                    <a:pt x="26212" y="6513"/>
                  </a:lnTo>
                  <a:cubicBezTo>
                    <a:pt x="25990" y="6772"/>
                    <a:pt x="25732" y="7031"/>
                    <a:pt x="25473" y="7364"/>
                  </a:cubicBezTo>
                  <a:cubicBezTo>
                    <a:pt x="25029" y="7918"/>
                    <a:pt x="24511" y="8584"/>
                    <a:pt x="23957" y="9323"/>
                  </a:cubicBezTo>
                  <a:cubicBezTo>
                    <a:pt x="23439" y="10099"/>
                    <a:pt x="22885" y="10913"/>
                    <a:pt x="22404" y="11837"/>
                  </a:cubicBezTo>
                  <a:cubicBezTo>
                    <a:pt x="21887" y="12798"/>
                    <a:pt x="21406" y="13797"/>
                    <a:pt x="21036" y="14906"/>
                  </a:cubicBezTo>
                  <a:lnTo>
                    <a:pt x="21036" y="14943"/>
                  </a:lnTo>
                  <a:cubicBezTo>
                    <a:pt x="21036" y="14573"/>
                    <a:pt x="21036" y="13575"/>
                    <a:pt x="20999" y="13501"/>
                  </a:cubicBezTo>
                  <a:cubicBezTo>
                    <a:pt x="20888" y="12429"/>
                    <a:pt x="19964" y="10432"/>
                    <a:pt x="18781" y="10210"/>
                  </a:cubicBezTo>
                  <a:cubicBezTo>
                    <a:pt x="18701" y="10196"/>
                    <a:pt x="18622" y="10190"/>
                    <a:pt x="18544" y="10190"/>
                  </a:cubicBezTo>
                  <a:cubicBezTo>
                    <a:pt x="17797" y="10190"/>
                    <a:pt x="17184" y="10808"/>
                    <a:pt x="17117" y="11578"/>
                  </a:cubicBezTo>
                  <a:cubicBezTo>
                    <a:pt x="17043" y="12429"/>
                    <a:pt x="17672" y="13279"/>
                    <a:pt x="18263" y="13797"/>
                  </a:cubicBezTo>
                  <a:cubicBezTo>
                    <a:pt x="18966" y="14425"/>
                    <a:pt x="20851" y="15017"/>
                    <a:pt x="20999" y="15054"/>
                  </a:cubicBezTo>
                  <a:cubicBezTo>
                    <a:pt x="20667" y="16089"/>
                    <a:pt x="20408" y="17198"/>
                    <a:pt x="20186" y="18344"/>
                  </a:cubicBezTo>
                  <a:cubicBezTo>
                    <a:pt x="20075" y="19009"/>
                    <a:pt x="20001" y="19638"/>
                    <a:pt x="19890" y="20303"/>
                  </a:cubicBezTo>
                  <a:cubicBezTo>
                    <a:pt x="19890" y="20008"/>
                    <a:pt x="19890" y="19712"/>
                    <a:pt x="19890" y="19675"/>
                  </a:cubicBezTo>
                  <a:cubicBezTo>
                    <a:pt x="19742" y="18603"/>
                    <a:pt x="18855" y="16606"/>
                    <a:pt x="17672" y="16421"/>
                  </a:cubicBezTo>
                  <a:cubicBezTo>
                    <a:pt x="17571" y="16400"/>
                    <a:pt x="17472" y="16390"/>
                    <a:pt x="17377" y="16390"/>
                  </a:cubicBezTo>
                  <a:cubicBezTo>
                    <a:pt x="16633" y="16390"/>
                    <a:pt x="16074" y="16999"/>
                    <a:pt x="16008" y="17752"/>
                  </a:cubicBezTo>
                  <a:cubicBezTo>
                    <a:pt x="15934" y="18603"/>
                    <a:pt x="16563" y="19453"/>
                    <a:pt x="17154" y="20008"/>
                  </a:cubicBezTo>
                  <a:cubicBezTo>
                    <a:pt x="17746" y="20525"/>
                    <a:pt x="19373" y="21080"/>
                    <a:pt x="19779" y="21191"/>
                  </a:cubicBezTo>
                  <a:cubicBezTo>
                    <a:pt x="19742" y="21449"/>
                    <a:pt x="19705" y="21708"/>
                    <a:pt x="19705" y="21967"/>
                  </a:cubicBezTo>
                  <a:cubicBezTo>
                    <a:pt x="19557" y="23187"/>
                    <a:pt x="19410" y="24407"/>
                    <a:pt x="19225" y="25590"/>
                  </a:cubicBezTo>
                  <a:cubicBezTo>
                    <a:pt x="19188" y="25997"/>
                    <a:pt x="19077" y="26404"/>
                    <a:pt x="19003" y="26810"/>
                  </a:cubicBezTo>
                  <a:cubicBezTo>
                    <a:pt x="19003" y="26551"/>
                    <a:pt x="19003" y="26330"/>
                    <a:pt x="19003" y="26293"/>
                  </a:cubicBezTo>
                  <a:cubicBezTo>
                    <a:pt x="18855" y="25220"/>
                    <a:pt x="17968" y="23224"/>
                    <a:pt x="16785" y="23002"/>
                  </a:cubicBezTo>
                  <a:cubicBezTo>
                    <a:pt x="16704" y="22988"/>
                    <a:pt x="16625" y="22982"/>
                    <a:pt x="16547" y="22982"/>
                  </a:cubicBezTo>
                  <a:cubicBezTo>
                    <a:pt x="15800" y="22982"/>
                    <a:pt x="15188" y="23597"/>
                    <a:pt x="15121" y="24333"/>
                  </a:cubicBezTo>
                  <a:cubicBezTo>
                    <a:pt x="15047" y="25183"/>
                    <a:pt x="15676" y="26034"/>
                    <a:pt x="16267" y="26588"/>
                  </a:cubicBezTo>
                  <a:cubicBezTo>
                    <a:pt x="16859" y="27106"/>
                    <a:pt x="18337" y="27624"/>
                    <a:pt x="18818" y="27771"/>
                  </a:cubicBezTo>
                  <a:cubicBezTo>
                    <a:pt x="18744" y="28178"/>
                    <a:pt x="18670" y="28622"/>
                    <a:pt x="18559" y="29028"/>
                  </a:cubicBezTo>
                  <a:cubicBezTo>
                    <a:pt x="18485" y="29287"/>
                    <a:pt x="18411" y="29546"/>
                    <a:pt x="18337" y="29842"/>
                  </a:cubicBezTo>
                  <a:cubicBezTo>
                    <a:pt x="18226" y="30101"/>
                    <a:pt x="18153" y="30359"/>
                    <a:pt x="18079" y="30618"/>
                  </a:cubicBezTo>
                  <a:cubicBezTo>
                    <a:pt x="17894" y="31136"/>
                    <a:pt x="17709" y="31653"/>
                    <a:pt x="17524" y="32134"/>
                  </a:cubicBezTo>
                  <a:cubicBezTo>
                    <a:pt x="17376" y="32467"/>
                    <a:pt x="17265" y="32762"/>
                    <a:pt x="17117" y="33095"/>
                  </a:cubicBezTo>
                  <a:cubicBezTo>
                    <a:pt x="17191" y="32689"/>
                    <a:pt x="17302" y="31875"/>
                    <a:pt x="17302" y="31801"/>
                  </a:cubicBezTo>
                  <a:cubicBezTo>
                    <a:pt x="17302" y="31062"/>
                    <a:pt x="17080" y="29916"/>
                    <a:pt x="16563" y="29102"/>
                  </a:cubicBezTo>
                  <a:cubicBezTo>
                    <a:pt x="16563" y="28991"/>
                    <a:pt x="16563" y="28881"/>
                    <a:pt x="16526" y="28770"/>
                  </a:cubicBezTo>
                  <a:cubicBezTo>
                    <a:pt x="16430" y="28068"/>
                    <a:pt x="15840" y="27505"/>
                    <a:pt x="15134" y="27505"/>
                  </a:cubicBezTo>
                  <a:cubicBezTo>
                    <a:pt x="15021" y="27505"/>
                    <a:pt x="14905" y="27519"/>
                    <a:pt x="14788" y="27550"/>
                  </a:cubicBezTo>
                  <a:cubicBezTo>
                    <a:pt x="13605" y="27882"/>
                    <a:pt x="12866" y="29916"/>
                    <a:pt x="12829" y="30988"/>
                  </a:cubicBezTo>
                  <a:cubicBezTo>
                    <a:pt x="12829" y="31062"/>
                    <a:pt x="12866" y="31764"/>
                    <a:pt x="12903" y="32208"/>
                  </a:cubicBezTo>
                  <a:cubicBezTo>
                    <a:pt x="12829" y="31949"/>
                    <a:pt x="12792" y="31690"/>
                    <a:pt x="12718" y="31432"/>
                  </a:cubicBezTo>
                  <a:cubicBezTo>
                    <a:pt x="12607" y="30914"/>
                    <a:pt x="12459" y="30396"/>
                    <a:pt x="12311" y="29842"/>
                  </a:cubicBezTo>
                  <a:cubicBezTo>
                    <a:pt x="12237" y="29583"/>
                    <a:pt x="12126" y="29324"/>
                    <a:pt x="12052" y="29065"/>
                  </a:cubicBezTo>
                  <a:cubicBezTo>
                    <a:pt x="11978" y="28770"/>
                    <a:pt x="11868" y="28511"/>
                    <a:pt x="11794" y="28252"/>
                  </a:cubicBezTo>
                  <a:cubicBezTo>
                    <a:pt x="11535" y="27587"/>
                    <a:pt x="11276" y="26958"/>
                    <a:pt x="11017" y="26330"/>
                  </a:cubicBezTo>
                  <a:cubicBezTo>
                    <a:pt x="11461" y="26219"/>
                    <a:pt x="13051" y="25812"/>
                    <a:pt x="13716" y="25331"/>
                  </a:cubicBezTo>
                  <a:cubicBezTo>
                    <a:pt x="14345" y="24851"/>
                    <a:pt x="15010" y="24037"/>
                    <a:pt x="15010" y="23187"/>
                  </a:cubicBezTo>
                  <a:cubicBezTo>
                    <a:pt x="15010" y="22378"/>
                    <a:pt x="14408" y="21703"/>
                    <a:pt x="13585" y="21703"/>
                  </a:cubicBezTo>
                  <a:cubicBezTo>
                    <a:pt x="13543" y="21703"/>
                    <a:pt x="13500" y="21705"/>
                    <a:pt x="13457" y="21708"/>
                  </a:cubicBezTo>
                  <a:cubicBezTo>
                    <a:pt x="12274" y="21856"/>
                    <a:pt x="11202" y="23779"/>
                    <a:pt x="11017" y="24814"/>
                  </a:cubicBezTo>
                  <a:cubicBezTo>
                    <a:pt x="10980" y="24888"/>
                    <a:pt x="10906" y="25664"/>
                    <a:pt x="10869" y="26108"/>
                  </a:cubicBezTo>
                  <a:cubicBezTo>
                    <a:pt x="10721" y="25701"/>
                    <a:pt x="10537" y="25331"/>
                    <a:pt x="10352" y="24962"/>
                  </a:cubicBezTo>
                  <a:cubicBezTo>
                    <a:pt x="9834" y="23890"/>
                    <a:pt x="9243" y="22817"/>
                    <a:pt x="8651" y="21708"/>
                  </a:cubicBezTo>
                  <a:cubicBezTo>
                    <a:pt x="8503" y="21376"/>
                    <a:pt x="8318" y="21043"/>
                    <a:pt x="8134" y="20710"/>
                  </a:cubicBezTo>
                  <a:cubicBezTo>
                    <a:pt x="8318" y="20673"/>
                    <a:pt x="10241" y="20229"/>
                    <a:pt x="10943" y="19675"/>
                  </a:cubicBezTo>
                  <a:cubicBezTo>
                    <a:pt x="11572" y="19194"/>
                    <a:pt x="12274" y="18381"/>
                    <a:pt x="12274" y="17531"/>
                  </a:cubicBezTo>
                  <a:cubicBezTo>
                    <a:pt x="12274" y="16772"/>
                    <a:pt x="11663" y="16078"/>
                    <a:pt x="10891" y="16078"/>
                  </a:cubicBezTo>
                  <a:cubicBezTo>
                    <a:pt x="10835" y="16078"/>
                    <a:pt x="10779" y="16081"/>
                    <a:pt x="10721" y="16089"/>
                  </a:cubicBezTo>
                  <a:cubicBezTo>
                    <a:pt x="9501" y="16200"/>
                    <a:pt x="8466" y="18122"/>
                    <a:pt x="8244" y="19194"/>
                  </a:cubicBezTo>
                  <a:cubicBezTo>
                    <a:pt x="8244" y="19268"/>
                    <a:pt x="8134" y="20377"/>
                    <a:pt x="8134" y="20673"/>
                  </a:cubicBezTo>
                  <a:cubicBezTo>
                    <a:pt x="7727" y="19934"/>
                    <a:pt x="7357" y="19194"/>
                    <a:pt x="7024" y="18455"/>
                  </a:cubicBezTo>
                  <a:cubicBezTo>
                    <a:pt x="6581" y="17457"/>
                    <a:pt x="6174" y="16421"/>
                    <a:pt x="5841" y="15423"/>
                  </a:cubicBezTo>
                  <a:cubicBezTo>
                    <a:pt x="5915" y="15386"/>
                    <a:pt x="7912" y="14943"/>
                    <a:pt x="8651" y="14388"/>
                  </a:cubicBezTo>
                  <a:cubicBezTo>
                    <a:pt x="9317" y="13870"/>
                    <a:pt x="9982" y="13094"/>
                    <a:pt x="9982" y="12244"/>
                  </a:cubicBezTo>
                  <a:cubicBezTo>
                    <a:pt x="9982" y="11451"/>
                    <a:pt x="9403" y="10754"/>
                    <a:pt x="8605" y="10754"/>
                  </a:cubicBezTo>
                  <a:cubicBezTo>
                    <a:pt x="8548" y="10754"/>
                    <a:pt x="8489" y="10757"/>
                    <a:pt x="8429" y="10765"/>
                  </a:cubicBezTo>
                  <a:cubicBezTo>
                    <a:pt x="7209" y="10876"/>
                    <a:pt x="6174" y="12798"/>
                    <a:pt x="5952" y="13870"/>
                  </a:cubicBezTo>
                  <a:cubicBezTo>
                    <a:pt x="5952" y="13944"/>
                    <a:pt x="5841" y="15164"/>
                    <a:pt x="5841" y="15386"/>
                  </a:cubicBezTo>
                  <a:cubicBezTo>
                    <a:pt x="5804" y="15312"/>
                    <a:pt x="5804" y="15238"/>
                    <a:pt x="5767" y="15201"/>
                  </a:cubicBezTo>
                  <a:cubicBezTo>
                    <a:pt x="5435" y="14092"/>
                    <a:pt x="5287" y="13020"/>
                    <a:pt x="5176" y="11985"/>
                  </a:cubicBezTo>
                  <a:cubicBezTo>
                    <a:pt x="5102" y="11356"/>
                    <a:pt x="5065" y="10802"/>
                    <a:pt x="5028" y="10210"/>
                  </a:cubicBezTo>
                  <a:cubicBezTo>
                    <a:pt x="5435" y="10173"/>
                    <a:pt x="7172" y="9952"/>
                    <a:pt x="7875" y="9508"/>
                  </a:cubicBezTo>
                  <a:cubicBezTo>
                    <a:pt x="8577" y="9101"/>
                    <a:pt x="9354" y="8362"/>
                    <a:pt x="9427" y="7511"/>
                  </a:cubicBezTo>
                  <a:cubicBezTo>
                    <a:pt x="9501" y="6698"/>
                    <a:pt x="8910" y="5885"/>
                    <a:pt x="8060" y="5885"/>
                  </a:cubicBezTo>
                  <a:cubicBezTo>
                    <a:pt x="6840" y="5885"/>
                    <a:pt x="5583" y="7696"/>
                    <a:pt x="5250" y="8695"/>
                  </a:cubicBezTo>
                  <a:cubicBezTo>
                    <a:pt x="5250" y="8768"/>
                    <a:pt x="5102" y="9360"/>
                    <a:pt x="5028" y="9804"/>
                  </a:cubicBezTo>
                  <a:cubicBezTo>
                    <a:pt x="5028" y="9545"/>
                    <a:pt x="5028" y="9286"/>
                    <a:pt x="5028" y="9027"/>
                  </a:cubicBezTo>
                  <a:cubicBezTo>
                    <a:pt x="5028" y="8103"/>
                    <a:pt x="5102" y="7253"/>
                    <a:pt x="5139" y="6513"/>
                  </a:cubicBezTo>
                  <a:cubicBezTo>
                    <a:pt x="5176" y="6107"/>
                    <a:pt x="5213" y="5737"/>
                    <a:pt x="5250" y="5367"/>
                  </a:cubicBezTo>
                  <a:cubicBezTo>
                    <a:pt x="5620" y="5145"/>
                    <a:pt x="7024" y="4147"/>
                    <a:pt x="7431" y="3445"/>
                  </a:cubicBezTo>
                  <a:cubicBezTo>
                    <a:pt x="7875" y="2742"/>
                    <a:pt x="8207" y="1744"/>
                    <a:pt x="7912" y="968"/>
                  </a:cubicBezTo>
                  <a:cubicBezTo>
                    <a:pt x="7665" y="393"/>
                    <a:pt x="7115" y="0"/>
                    <a:pt x="6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51"/>
            <p:cNvSpPr/>
            <p:nvPr/>
          </p:nvSpPr>
          <p:spPr>
            <a:xfrm>
              <a:off x="1174425" y="3532200"/>
              <a:ext cx="91525" cy="134975"/>
            </a:xfrm>
            <a:custGeom>
              <a:avLst/>
              <a:gdLst/>
              <a:ahLst/>
              <a:cxnLst/>
              <a:rect l="l" t="t" r="r" b="b"/>
              <a:pathLst>
                <a:path w="3661" h="5399" extrusionOk="0">
                  <a:moveTo>
                    <a:pt x="1633" y="1"/>
                  </a:moveTo>
                  <a:cubicBezTo>
                    <a:pt x="1052" y="1"/>
                    <a:pt x="518" y="417"/>
                    <a:pt x="297" y="999"/>
                  </a:cubicBezTo>
                  <a:cubicBezTo>
                    <a:pt x="1" y="1812"/>
                    <a:pt x="371" y="2773"/>
                    <a:pt x="814" y="3476"/>
                  </a:cubicBezTo>
                  <a:cubicBezTo>
                    <a:pt x="1332" y="4252"/>
                    <a:pt x="3106" y="5398"/>
                    <a:pt x="3106" y="5398"/>
                  </a:cubicBezTo>
                  <a:cubicBezTo>
                    <a:pt x="3143" y="5398"/>
                    <a:pt x="3513" y="3993"/>
                    <a:pt x="3513" y="3883"/>
                  </a:cubicBezTo>
                  <a:cubicBezTo>
                    <a:pt x="3661" y="2810"/>
                    <a:pt x="3328" y="666"/>
                    <a:pt x="2219" y="149"/>
                  </a:cubicBezTo>
                  <a:cubicBezTo>
                    <a:pt x="2025" y="47"/>
                    <a:pt x="1826" y="1"/>
                    <a:pt x="16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51"/>
            <p:cNvSpPr/>
            <p:nvPr/>
          </p:nvSpPr>
          <p:spPr>
            <a:xfrm>
              <a:off x="41820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51" y="0"/>
                  </a:moveTo>
                  <a:lnTo>
                    <a:pt x="0" y="555"/>
                  </a:lnTo>
                  <a:lnTo>
                    <a:pt x="4769" y="34346"/>
                  </a:lnTo>
                  <a:cubicBezTo>
                    <a:pt x="4802" y="34635"/>
                    <a:pt x="5057" y="34841"/>
                    <a:pt x="5342" y="34841"/>
                  </a:cubicBezTo>
                  <a:cubicBezTo>
                    <a:pt x="5385" y="34841"/>
                    <a:pt x="5428" y="34836"/>
                    <a:pt x="5472" y="34827"/>
                  </a:cubicBezTo>
                  <a:cubicBezTo>
                    <a:pt x="5731" y="34790"/>
                    <a:pt x="5915" y="34531"/>
                    <a:pt x="5878" y="34235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51"/>
            <p:cNvSpPr/>
            <p:nvPr/>
          </p:nvSpPr>
          <p:spPr>
            <a:xfrm>
              <a:off x="41736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2588" y="703"/>
                  </a:moveTo>
                  <a:lnTo>
                    <a:pt x="5916" y="34568"/>
                  </a:lnTo>
                  <a:cubicBezTo>
                    <a:pt x="5916" y="34716"/>
                    <a:pt x="5842" y="34790"/>
                    <a:pt x="5731" y="34827"/>
                  </a:cubicBezTo>
                  <a:lnTo>
                    <a:pt x="5657" y="34827"/>
                  </a:lnTo>
                  <a:cubicBezTo>
                    <a:pt x="5546" y="34827"/>
                    <a:pt x="5398" y="34753"/>
                    <a:pt x="5398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8" y="703"/>
                  </a:lnTo>
                  <a:close/>
                  <a:moveTo>
                    <a:pt x="2810" y="0"/>
                  </a:moveTo>
                  <a:lnTo>
                    <a:pt x="259" y="555"/>
                  </a:lnTo>
                  <a:cubicBezTo>
                    <a:pt x="111" y="592"/>
                    <a:pt x="0" y="740"/>
                    <a:pt x="37" y="925"/>
                  </a:cubicBezTo>
                  <a:lnTo>
                    <a:pt x="4770" y="34716"/>
                  </a:lnTo>
                  <a:cubicBezTo>
                    <a:pt x="4844" y="35160"/>
                    <a:pt x="5213" y="35455"/>
                    <a:pt x="5657" y="35455"/>
                  </a:cubicBezTo>
                  <a:cubicBezTo>
                    <a:pt x="5731" y="35455"/>
                    <a:pt x="5805" y="35455"/>
                    <a:pt x="5842" y="35418"/>
                  </a:cubicBezTo>
                  <a:cubicBezTo>
                    <a:pt x="6248" y="35344"/>
                    <a:pt x="6544" y="34975"/>
                    <a:pt x="6544" y="34568"/>
                  </a:cubicBezTo>
                  <a:lnTo>
                    <a:pt x="6544" y="34494"/>
                  </a:lnTo>
                  <a:lnTo>
                    <a:pt x="3180" y="296"/>
                  </a:lnTo>
                  <a:cubicBezTo>
                    <a:pt x="3180" y="185"/>
                    <a:pt x="3143" y="111"/>
                    <a:pt x="3069" y="74"/>
                  </a:cubicBezTo>
                  <a:cubicBezTo>
                    <a:pt x="2995" y="0"/>
                    <a:pt x="2884" y="0"/>
                    <a:pt x="28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51"/>
            <p:cNvSpPr/>
            <p:nvPr/>
          </p:nvSpPr>
          <p:spPr>
            <a:xfrm>
              <a:off x="33557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51"/>
            <p:cNvSpPr/>
            <p:nvPr/>
          </p:nvSpPr>
          <p:spPr>
            <a:xfrm>
              <a:off x="3348300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4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51"/>
            <p:cNvSpPr/>
            <p:nvPr/>
          </p:nvSpPr>
          <p:spPr>
            <a:xfrm>
              <a:off x="3415775" y="3231825"/>
              <a:ext cx="889175" cy="1075875"/>
            </a:xfrm>
            <a:custGeom>
              <a:avLst/>
              <a:gdLst/>
              <a:ahLst/>
              <a:cxnLst/>
              <a:rect l="l" t="t" r="r" b="b"/>
              <a:pathLst>
                <a:path w="35567" h="43035" extrusionOk="0">
                  <a:moveTo>
                    <a:pt x="4178" y="0"/>
                  </a:moveTo>
                  <a:cubicBezTo>
                    <a:pt x="1849" y="0"/>
                    <a:pt x="1" y="1923"/>
                    <a:pt x="111" y="4215"/>
                  </a:cubicBezTo>
                  <a:lnTo>
                    <a:pt x="1738" y="43034"/>
                  </a:lnTo>
                  <a:lnTo>
                    <a:pt x="32387" y="43034"/>
                  </a:lnTo>
                  <a:lnTo>
                    <a:pt x="35381" y="4363"/>
                  </a:lnTo>
                  <a:cubicBezTo>
                    <a:pt x="35566" y="1997"/>
                    <a:pt x="33718" y="0"/>
                    <a:pt x="313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51"/>
            <p:cNvSpPr/>
            <p:nvPr/>
          </p:nvSpPr>
          <p:spPr>
            <a:xfrm>
              <a:off x="3410225" y="3223500"/>
              <a:ext cx="898425" cy="1091575"/>
            </a:xfrm>
            <a:custGeom>
              <a:avLst/>
              <a:gdLst/>
              <a:ahLst/>
              <a:cxnLst/>
              <a:rect l="l" t="t" r="r" b="b"/>
              <a:pathLst>
                <a:path w="35937" h="43663" extrusionOk="0">
                  <a:moveTo>
                    <a:pt x="31574" y="629"/>
                  </a:moveTo>
                  <a:cubicBezTo>
                    <a:pt x="32609" y="629"/>
                    <a:pt x="33533" y="1073"/>
                    <a:pt x="34235" y="1738"/>
                  </a:cubicBezTo>
                  <a:cubicBezTo>
                    <a:pt x="34901" y="2440"/>
                    <a:pt x="35308" y="3365"/>
                    <a:pt x="35308" y="4400"/>
                  </a:cubicBezTo>
                  <a:cubicBezTo>
                    <a:pt x="35308" y="4474"/>
                    <a:pt x="35308" y="4585"/>
                    <a:pt x="35308" y="4696"/>
                  </a:cubicBezTo>
                  <a:lnTo>
                    <a:pt x="32313" y="43034"/>
                  </a:lnTo>
                  <a:lnTo>
                    <a:pt x="2244" y="43034"/>
                  </a:lnTo>
                  <a:lnTo>
                    <a:pt x="629" y="4548"/>
                  </a:lnTo>
                  <a:cubicBezTo>
                    <a:pt x="629" y="4511"/>
                    <a:pt x="629" y="4437"/>
                    <a:pt x="629" y="4400"/>
                  </a:cubicBezTo>
                  <a:cubicBezTo>
                    <a:pt x="629" y="3365"/>
                    <a:pt x="1036" y="2404"/>
                    <a:pt x="1738" y="1738"/>
                  </a:cubicBezTo>
                  <a:cubicBezTo>
                    <a:pt x="2404" y="1073"/>
                    <a:pt x="3328" y="629"/>
                    <a:pt x="4400" y="629"/>
                  </a:cubicBezTo>
                  <a:close/>
                  <a:moveTo>
                    <a:pt x="4400" y="0"/>
                  </a:moveTo>
                  <a:cubicBezTo>
                    <a:pt x="1960" y="0"/>
                    <a:pt x="1" y="1997"/>
                    <a:pt x="1" y="4400"/>
                  </a:cubicBezTo>
                  <a:cubicBezTo>
                    <a:pt x="1" y="4437"/>
                    <a:pt x="1" y="4511"/>
                    <a:pt x="1" y="4585"/>
                  </a:cubicBezTo>
                  <a:lnTo>
                    <a:pt x="1627" y="43367"/>
                  </a:lnTo>
                  <a:cubicBezTo>
                    <a:pt x="1664" y="43552"/>
                    <a:pt x="1775" y="43663"/>
                    <a:pt x="1960" y="43663"/>
                  </a:cubicBezTo>
                  <a:lnTo>
                    <a:pt x="32609" y="43663"/>
                  </a:lnTo>
                  <a:cubicBezTo>
                    <a:pt x="32757" y="43663"/>
                    <a:pt x="32905" y="43552"/>
                    <a:pt x="32905" y="43367"/>
                  </a:cubicBezTo>
                  <a:lnTo>
                    <a:pt x="35936" y="4733"/>
                  </a:lnTo>
                  <a:cubicBezTo>
                    <a:pt x="35936" y="4622"/>
                    <a:pt x="35936" y="4511"/>
                    <a:pt x="35936" y="4400"/>
                  </a:cubicBezTo>
                  <a:cubicBezTo>
                    <a:pt x="35936" y="1997"/>
                    <a:pt x="34014" y="0"/>
                    <a:pt x="315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51"/>
            <p:cNvSpPr/>
            <p:nvPr/>
          </p:nvSpPr>
          <p:spPr>
            <a:xfrm>
              <a:off x="3388050" y="4095075"/>
              <a:ext cx="902100" cy="212625"/>
            </a:xfrm>
            <a:custGeom>
              <a:avLst/>
              <a:gdLst/>
              <a:ahLst/>
              <a:cxnLst/>
              <a:rect l="l" t="t" r="r" b="b"/>
              <a:pathLst>
                <a:path w="36084" h="8505" extrusionOk="0">
                  <a:moveTo>
                    <a:pt x="0" y="1"/>
                  </a:moveTo>
                  <a:lnTo>
                    <a:pt x="0" y="8504"/>
                  </a:lnTo>
                  <a:lnTo>
                    <a:pt x="36084" y="8504"/>
                  </a:lnTo>
                  <a:lnTo>
                    <a:pt x="36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51"/>
            <p:cNvSpPr/>
            <p:nvPr/>
          </p:nvSpPr>
          <p:spPr>
            <a:xfrm>
              <a:off x="3380650" y="4086775"/>
              <a:ext cx="916900" cy="228300"/>
            </a:xfrm>
            <a:custGeom>
              <a:avLst/>
              <a:gdLst/>
              <a:ahLst/>
              <a:cxnLst/>
              <a:rect l="l" t="t" r="r" b="b"/>
              <a:pathLst>
                <a:path w="36676" h="9132" extrusionOk="0">
                  <a:moveTo>
                    <a:pt x="36047" y="629"/>
                  </a:moveTo>
                  <a:lnTo>
                    <a:pt x="36047" y="8503"/>
                  </a:lnTo>
                  <a:lnTo>
                    <a:pt x="592" y="8503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9" y="37"/>
                    <a:pt x="75" y="111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" y="8836"/>
                  </a:lnTo>
                  <a:cubicBezTo>
                    <a:pt x="1" y="8910"/>
                    <a:pt x="1" y="8984"/>
                    <a:pt x="75" y="9058"/>
                  </a:cubicBezTo>
                  <a:cubicBezTo>
                    <a:pt x="149" y="9095"/>
                    <a:pt x="222" y="9132"/>
                    <a:pt x="296" y="9132"/>
                  </a:cubicBezTo>
                  <a:lnTo>
                    <a:pt x="36380" y="9132"/>
                  </a:lnTo>
                  <a:cubicBezTo>
                    <a:pt x="36454" y="9132"/>
                    <a:pt x="36528" y="9095"/>
                    <a:pt x="36602" y="9058"/>
                  </a:cubicBezTo>
                  <a:cubicBezTo>
                    <a:pt x="36639" y="8984"/>
                    <a:pt x="36675" y="8910"/>
                    <a:pt x="36675" y="8836"/>
                  </a:cubicBezTo>
                  <a:lnTo>
                    <a:pt x="36675" y="333"/>
                  </a:lnTo>
                  <a:cubicBezTo>
                    <a:pt x="36675" y="259"/>
                    <a:pt x="36639" y="148"/>
                    <a:pt x="36602" y="111"/>
                  </a:cubicBezTo>
                  <a:cubicBezTo>
                    <a:pt x="36528" y="37"/>
                    <a:pt x="36454" y="0"/>
                    <a:pt x="363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51"/>
            <p:cNvSpPr/>
            <p:nvPr/>
          </p:nvSpPr>
          <p:spPr>
            <a:xfrm>
              <a:off x="3342750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923" y="18301"/>
                  </a:lnTo>
                  <a:lnTo>
                    <a:pt x="4659" y="18301"/>
                  </a:lnTo>
                  <a:lnTo>
                    <a:pt x="4659" y="2330"/>
                  </a:lnTo>
                  <a:cubicBezTo>
                    <a:pt x="4659" y="1036"/>
                    <a:pt x="3624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51"/>
            <p:cNvSpPr/>
            <p:nvPr/>
          </p:nvSpPr>
          <p:spPr>
            <a:xfrm>
              <a:off x="3335375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34" y="592"/>
                    <a:pt x="4621" y="1517"/>
                    <a:pt x="4621" y="2626"/>
                  </a:cubicBezTo>
                  <a:lnTo>
                    <a:pt x="4621" y="18264"/>
                  </a:lnTo>
                  <a:lnTo>
                    <a:pt x="2477" y="18264"/>
                  </a:lnTo>
                  <a:lnTo>
                    <a:pt x="593" y="2598"/>
                  </a:lnTo>
                  <a:lnTo>
                    <a:pt x="593" y="2598"/>
                  </a:lnTo>
                  <a:cubicBezTo>
                    <a:pt x="643" y="1501"/>
                    <a:pt x="1525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2663"/>
                  </a:lnTo>
                  <a:lnTo>
                    <a:pt x="1923" y="18634"/>
                  </a:lnTo>
                  <a:cubicBezTo>
                    <a:pt x="1923" y="18782"/>
                    <a:pt x="2070" y="18893"/>
                    <a:pt x="2218" y="18893"/>
                  </a:cubicBezTo>
                  <a:lnTo>
                    <a:pt x="4954" y="18893"/>
                  </a:lnTo>
                  <a:cubicBezTo>
                    <a:pt x="5028" y="18893"/>
                    <a:pt x="5102" y="18856"/>
                    <a:pt x="5176" y="18819"/>
                  </a:cubicBezTo>
                  <a:cubicBezTo>
                    <a:pt x="5213" y="18745"/>
                    <a:pt x="5250" y="18671"/>
                    <a:pt x="5250" y="18597"/>
                  </a:cubicBez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51"/>
            <p:cNvSpPr/>
            <p:nvPr/>
          </p:nvSpPr>
          <p:spPr>
            <a:xfrm>
              <a:off x="4225425" y="3850150"/>
              <a:ext cx="116500" cy="457550"/>
            </a:xfrm>
            <a:custGeom>
              <a:avLst/>
              <a:gdLst/>
              <a:ahLst/>
              <a:cxnLst/>
              <a:rect l="l" t="t" r="r" b="b"/>
              <a:pathLst>
                <a:path w="4660" h="18302" extrusionOk="0">
                  <a:moveTo>
                    <a:pt x="2330" y="1"/>
                  </a:moveTo>
                  <a:cubicBezTo>
                    <a:pt x="1036" y="1"/>
                    <a:pt x="1" y="1036"/>
                    <a:pt x="1" y="2330"/>
                  </a:cubicBezTo>
                  <a:lnTo>
                    <a:pt x="1" y="18301"/>
                  </a:lnTo>
                  <a:lnTo>
                    <a:pt x="2737" y="18301"/>
                  </a:lnTo>
                  <a:lnTo>
                    <a:pt x="4659" y="2330"/>
                  </a:lnTo>
                  <a:cubicBezTo>
                    <a:pt x="4659" y="1036"/>
                    <a:pt x="3587" y="1"/>
                    <a:pt x="23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51"/>
            <p:cNvSpPr/>
            <p:nvPr/>
          </p:nvSpPr>
          <p:spPr>
            <a:xfrm>
              <a:off x="4218050" y="3842750"/>
              <a:ext cx="131250" cy="472325"/>
            </a:xfrm>
            <a:custGeom>
              <a:avLst/>
              <a:gdLst/>
              <a:ahLst/>
              <a:cxnLst/>
              <a:rect l="l" t="t" r="r" b="b"/>
              <a:pathLst>
                <a:path w="5250" h="18893" extrusionOk="0">
                  <a:moveTo>
                    <a:pt x="2625" y="592"/>
                  </a:moveTo>
                  <a:cubicBezTo>
                    <a:pt x="3723" y="592"/>
                    <a:pt x="4603" y="1497"/>
                    <a:pt x="4621" y="2591"/>
                  </a:cubicBezTo>
                  <a:lnTo>
                    <a:pt x="4621" y="2591"/>
                  </a:lnTo>
                  <a:lnTo>
                    <a:pt x="2736" y="18264"/>
                  </a:lnTo>
                  <a:lnTo>
                    <a:pt x="592" y="18264"/>
                  </a:lnTo>
                  <a:lnTo>
                    <a:pt x="592" y="2626"/>
                  </a:lnTo>
                  <a:cubicBezTo>
                    <a:pt x="592" y="1517"/>
                    <a:pt x="1516" y="592"/>
                    <a:pt x="2625" y="592"/>
                  </a:cubicBezTo>
                  <a:close/>
                  <a:moveTo>
                    <a:pt x="2625" y="1"/>
                  </a:moveTo>
                  <a:cubicBezTo>
                    <a:pt x="1183" y="1"/>
                    <a:pt x="0" y="1147"/>
                    <a:pt x="0" y="2626"/>
                  </a:cubicBezTo>
                  <a:lnTo>
                    <a:pt x="0" y="18597"/>
                  </a:lnTo>
                  <a:cubicBezTo>
                    <a:pt x="0" y="18671"/>
                    <a:pt x="37" y="18745"/>
                    <a:pt x="74" y="18819"/>
                  </a:cubicBezTo>
                  <a:cubicBezTo>
                    <a:pt x="148" y="18856"/>
                    <a:pt x="222" y="18893"/>
                    <a:pt x="296" y="18893"/>
                  </a:cubicBezTo>
                  <a:lnTo>
                    <a:pt x="3032" y="18893"/>
                  </a:lnTo>
                  <a:cubicBezTo>
                    <a:pt x="3179" y="18893"/>
                    <a:pt x="3327" y="18782"/>
                    <a:pt x="3327" y="18634"/>
                  </a:cubicBezTo>
                  <a:lnTo>
                    <a:pt x="5250" y="2663"/>
                  </a:lnTo>
                  <a:lnTo>
                    <a:pt x="5250" y="2626"/>
                  </a:lnTo>
                  <a:cubicBezTo>
                    <a:pt x="5250" y="1147"/>
                    <a:pt x="4067" y="1"/>
                    <a:pt x="26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51"/>
            <p:cNvSpPr/>
            <p:nvPr/>
          </p:nvSpPr>
          <p:spPr>
            <a:xfrm>
              <a:off x="3548875" y="3556225"/>
              <a:ext cx="574000" cy="329075"/>
            </a:xfrm>
            <a:custGeom>
              <a:avLst/>
              <a:gdLst/>
              <a:ahLst/>
              <a:cxnLst/>
              <a:rect l="l" t="t" r="r" b="b"/>
              <a:pathLst>
                <a:path w="22960" h="13163" extrusionOk="0">
                  <a:moveTo>
                    <a:pt x="0" y="1"/>
                  </a:moveTo>
                  <a:lnTo>
                    <a:pt x="1294" y="13162"/>
                  </a:lnTo>
                  <a:lnTo>
                    <a:pt x="21665" y="13162"/>
                  </a:lnTo>
                  <a:lnTo>
                    <a:pt x="229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51"/>
            <p:cNvSpPr/>
            <p:nvPr/>
          </p:nvSpPr>
          <p:spPr>
            <a:xfrm>
              <a:off x="3541475" y="3548850"/>
              <a:ext cx="588775" cy="343850"/>
            </a:xfrm>
            <a:custGeom>
              <a:avLst/>
              <a:gdLst/>
              <a:ahLst/>
              <a:cxnLst/>
              <a:rect l="l" t="t" r="r" b="b"/>
              <a:pathLst>
                <a:path w="23551" h="13754" extrusionOk="0">
                  <a:moveTo>
                    <a:pt x="22885" y="592"/>
                  </a:moveTo>
                  <a:lnTo>
                    <a:pt x="21665" y="13125"/>
                  </a:lnTo>
                  <a:lnTo>
                    <a:pt x="1886" y="13125"/>
                  </a:lnTo>
                  <a:lnTo>
                    <a:pt x="626" y="592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1" y="148"/>
                    <a:pt x="1" y="259"/>
                    <a:pt x="1" y="333"/>
                  </a:cubicBezTo>
                  <a:lnTo>
                    <a:pt x="1295" y="13457"/>
                  </a:lnTo>
                  <a:cubicBezTo>
                    <a:pt x="1295" y="13642"/>
                    <a:pt x="1442" y="13753"/>
                    <a:pt x="1590" y="13753"/>
                  </a:cubicBezTo>
                  <a:lnTo>
                    <a:pt x="21961" y="13753"/>
                  </a:lnTo>
                  <a:cubicBezTo>
                    <a:pt x="22109" y="13753"/>
                    <a:pt x="22257" y="13642"/>
                    <a:pt x="22257" y="13457"/>
                  </a:cubicBezTo>
                  <a:lnTo>
                    <a:pt x="23551" y="333"/>
                  </a:lnTo>
                  <a:cubicBezTo>
                    <a:pt x="23551" y="259"/>
                    <a:pt x="23514" y="148"/>
                    <a:pt x="23477" y="74"/>
                  </a:cubicBezTo>
                  <a:cubicBezTo>
                    <a:pt x="23403" y="37"/>
                    <a:pt x="23329" y="0"/>
                    <a:pt x="232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51"/>
            <p:cNvSpPr/>
            <p:nvPr/>
          </p:nvSpPr>
          <p:spPr>
            <a:xfrm>
              <a:off x="3337225" y="3015525"/>
              <a:ext cx="1061075" cy="603575"/>
            </a:xfrm>
            <a:custGeom>
              <a:avLst/>
              <a:gdLst/>
              <a:ahLst/>
              <a:cxnLst/>
              <a:rect l="l" t="t" r="r" b="b"/>
              <a:pathLst>
                <a:path w="42443" h="24143" extrusionOk="0">
                  <a:moveTo>
                    <a:pt x="22552" y="1"/>
                  </a:moveTo>
                  <a:lnTo>
                    <a:pt x="16748" y="112"/>
                  </a:lnTo>
                  <a:lnTo>
                    <a:pt x="5878" y="6212"/>
                  </a:lnTo>
                  <a:lnTo>
                    <a:pt x="0" y="24143"/>
                  </a:lnTo>
                  <a:lnTo>
                    <a:pt x="42442" y="24143"/>
                  </a:lnTo>
                  <a:cubicBezTo>
                    <a:pt x="42442" y="24143"/>
                    <a:pt x="35640" y="6693"/>
                    <a:pt x="34309" y="5805"/>
                  </a:cubicBezTo>
                  <a:cubicBezTo>
                    <a:pt x="32978" y="4881"/>
                    <a:pt x="22552" y="1"/>
                    <a:pt x="22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51"/>
            <p:cNvSpPr/>
            <p:nvPr/>
          </p:nvSpPr>
          <p:spPr>
            <a:xfrm>
              <a:off x="3328900" y="3008150"/>
              <a:ext cx="1076800" cy="619275"/>
            </a:xfrm>
            <a:custGeom>
              <a:avLst/>
              <a:gdLst/>
              <a:ahLst/>
              <a:cxnLst/>
              <a:rect l="l" t="t" r="r" b="b"/>
              <a:pathLst>
                <a:path w="43072" h="24771" extrusionOk="0">
                  <a:moveTo>
                    <a:pt x="22743" y="594"/>
                  </a:moveTo>
                  <a:cubicBezTo>
                    <a:pt x="22812" y="625"/>
                    <a:pt x="23458" y="914"/>
                    <a:pt x="24401" y="1368"/>
                  </a:cubicBezTo>
                  <a:cubicBezTo>
                    <a:pt x="25880" y="2071"/>
                    <a:pt x="28172" y="3143"/>
                    <a:pt x="30205" y="4141"/>
                  </a:cubicBezTo>
                  <a:cubicBezTo>
                    <a:pt x="31203" y="4622"/>
                    <a:pt x="32165" y="5102"/>
                    <a:pt x="32941" y="5472"/>
                  </a:cubicBezTo>
                  <a:cubicBezTo>
                    <a:pt x="33681" y="5879"/>
                    <a:pt x="34235" y="6174"/>
                    <a:pt x="34457" y="6322"/>
                  </a:cubicBezTo>
                  <a:cubicBezTo>
                    <a:pt x="34494" y="6359"/>
                    <a:pt x="34605" y="6433"/>
                    <a:pt x="34716" y="6618"/>
                  </a:cubicBezTo>
                  <a:cubicBezTo>
                    <a:pt x="35122" y="7246"/>
                    <a:pt x="35862" y="8688"/>
                    <a:pt x="36675" y="10500"/>
                  </a:cubicBezTo>
                  <a:cubicBezTo>
                    <a:pt x="37895" y="13236"/>
                    <a:pt x="39337" y="16748"/>
                    <a:pt x="40483" y="19558"/>
                  </a:cubicBezTo>
                  <a:cubicBezTo>
                    <a:pt x="41075" y="21000"/>
                    <a:pt x="41555" y="22257"/>
                    <a:pt x="41925" y="23144"/>
                  </a:cubicBezTo>
                  <a:cubicBezTo>
                    <a:pt x="42082" y="23563"/>
                    <a:pt x="42215" y="23900"/>
                    <a:pt x="42311" y="24142"/>
                  </a:cubicBezTo>
                  <a:lnTo>
                    <a:pt x="777" y="24142"/>
                  </a:lnTo>
                  <a:lnTo>
                    <a:pt x="6470" y="6692"/>
                  </a:lnTo>
                  <a:lnTo>
                    <a:pt x="17166" y="701"/>
                  </a:lnTo>
                  <a:lnTo>
                    <a:pt x="17166" y="701"/>
                  </a:lnTo>
                  <a:lnTo>
                    <a:pt x="22743" y="594"/>
                  </a:lnTo>
                  <a:close/>
                  <a:moveTo>
                    <a:pt x="22848" y="0"/>
                  </a:moveTo>
                  <a:lnTo>
                    <a:pt x="17081" y="74"/>
                  </a:lnTo>
                  <a:lnTo>
                    <a:pt x="16933" y="148"/>
                  </a:lnTo>
                  <a:lnTo>
                    <a:pt x="6063" y="6211"/>
                  </a:lnTo>
                  <a:cubicBezTo>
                    <a:pt x="5990" y="6248"/>
                    <a:pt x="5953" y="6322"/>
                    <a:pt x="5916" y="6396"/>
                  </a:cubicBezTo>
                  <a:lnTo>
                    <a:pt x="37" y="24364"/>
                  </a:lnTo>
                  <a:cubicBezTo>
                    <a:pt x="0" y="24438"/>
                    <a:pt x="37" y="24549"/>
                    <a:pt x="74" y="24623"/>
                  </a:cubicBezTo>
                  <a:cubicBezTo>
                    <a:pt x="148" y="24734"/>
                    <a:pt x="222" y="24771"/>
                    <a:pt x="333" y="24771"/>
                  </a:cubicBezTo>
                  <a:lnTo>
                    <a:pt x="42775" y="24771"/>
                  </a:lnTo>
                  <a:cubicBezTo>
                    <a:pt x="42849" y="24771"/>
                    <a:pt x="42960" y="24697"/>
                    <a:pt x="43034" y="24623"/>
                  </a:cubicBezTo>
                  <a:cubicBezTo>
                    <a:pt x="43071" y="24549"/>
                    <a:pt x="43071" y="24438"/>
                    <a:pt x="43034" y="24327"/>
                  </a:cubicBezTo>
                  <a:cubicBezTo>
                    <a:pt x="43034" y="24327"/>
                    <a:pt x="41333" y="19964"/>
                    <a:pt x="39485" y="15491"/>
                  </a:cubicBezTo>
                  <a:cubicBezTo>
                    <a:pt x="38561" y="13236"/>
                    <a:pt x="37562" y="10981"/>
                    <a:pt x="36749" y="9206"/>
                  </a:cubicBezTo>
                  <a:cubicBezTo>
                    <a:pt x="36342" y="8319"/>
                    <a:pt x="35973" y="7579"/>
                    <a:pt x="35640" y="6988"/>
                  </a:cubicBezTo>
                  <a:cubicBezTo>
                    <a:pt x="35492" y="6692"/>
                    <a:pt x="35344" y="6470"/>
                    <a:pt x="35196" y="6285"/>
                  </a:cubicBezTo>
                  <a:cubicBezTo>
                    <a:pt x="35085" y="6063"/>
                    <a:pt x="34974" y="5953"/>
                    <a:pt x="34827" y="5842"/>
                  </a:cubicBezTo>
                  <a:cubicBezTo>
                    <a:pt x="34642" y="5694"/>
                    <a:pt x="34309" y="5509"/>
                    <a:pt x="33902" y="5287"/>
                  </a:cubicBezTo>
                  <a:cubicBezTo>
                    <a:pt x="31019" y="3734"/>
                    <a:pt x="22996" y="37"/>
                    <a:pt x="22996" y="37"/>
                  </a:cubicBezTo>
                  <a:lnTo>
                    <a:pt x="228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51"/>
            <p:cNvSpPr/>
            <p:nvPr/>
          </p:nvSpPr>
          <p:spPr>
            <a:xfrm>
              <a:off x="3938900" y="2856775"/>
              <a:ext cx="52725" cy="82300"/>
            </a:xfrm>
            <a:custGeom>
              <a:avLst/>
              <a:gdLst/>
              <a:ahLst/>
              <a:cxnLst/>
              <a:rect l="l" t="t" r="r" b="b"/>
              <a:pathLst>
                <a:path w="2109" h="3292" extrusionOk="0">
                  <a:moveTo>
                    <a:pt x="1480" y="0"/>
                  </a:moveTo>
                  <a:cubicBezTo>
                    <a:pt x="1085" y="0"/>
                    <a:pt x="592" y="362"/>
                    <a:pt x="592" y="362"/>
                  </a:cubicBezTo>
                  <a:lnTo>
                    <a:pt x="518" y="768"/>
                  </a:lnTo>
                  <a:lnTo>
                    <a:pt x="1" y="2913"/>
                  </a:lnTo>
                  <a:cubicBezTo>
                    <a:pt x="1" y="2913"/>
                    <a:pt x="332" y="3291"/>
                    <a:pt x="824" y="3291"/>
                  </a:cubicBezTo>
                  <a:cubicBezTo>
                    <a:pt x="947" y="3291"/>
                    <a:pt x="1080" y="3268"/>
                    <a:pt x="1221" y="3208"/>
                  </a:cubicBezTo>
                  <a:cubicBezTo>
                    <a:pt x="1923" y="2913"/>
                    <a:pt x="2108" y="1175"/>
                    <a:pt x="1923" y="362"/>
                  </a:cubicBezTo>
                  <a:cubicBezTo>
                    <a:pt x="1849" y="91"/>
                    <a:pt x="1677" y="0"/>
                    <a:pt x="14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51"/>
            <p:cNvSpPr/>
            <p:nvPr/>
          </p:nvSpPr>
          <p:spPr>
            <a:xfrm>
              <a:off x="393060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1886" y="629"/>
                  </a:moveTo>
                  <a:cubicBezTo>
                    <a:pt x="1923" y="629"/>
                    <a:pt x="1923" y="666"/>
                    <a:pt x="1960" y="740"/>
                  </a:cubicBezTo>
                  <a:cubicBezTo>
                    <a:pt x="1997" y="888"/>
                    <a:pt x="2034" y="1146"/>
                    <a:pt x="2034" y="1405"/>
                  </a:cubicBezTo>
                  <a:cubicBezTo>
                    <a:pt x="2034" y="1775"/>
                    <a:pt x="1960" y="2219"/>
                    <a:pt x="1849" y="2588"/>
                  </a:cubicBezTo>
                  <a:cubicBezTo>
                    <a:pt x="1738" y="2958"/>
                    <a:pt x="1553" y="3180"/>
                    <a:pt x="1405" y="3217"/>
                  </a:cubicBezTo>
                  <a:cubicBezTo>
                    <a:pt x="1331" y="3291"/>
                    <a:pt x="1220" y="3291"/>
                    <a:pt x="1146" y="3291"/>
                  </a:cubicBezTo>
                  <a:cubicBezTo>
                    <a:pt x="961" y="3291"/>
                    <a:pt x="850" y="3217"/>
                    <a:pt x="740" y="3143"/>
                  </a:cubicBezTo>
                  <a:lnTo>
                    <a:pt x="676" y="3095"/>
                  </a:lnTo>
                  <a:lnTo>
                    <a:pt x="676" y="3095"/>
                  </a:lnTo>
                  <a:lnTo>
                    <a:pt x="1146" y="1146"/>
                  </a:lnTo>
                  <a:lnTo>
                    <a:pt x="1194" y="886"/>
                  </a:lnTo>
                  <a:lnTo>
                    <a:pt x="1194" y="886"/>
                  </a:lnTo>
                  <a:cubicBezTo>
                    <a:pt x="1248" y="846"/>
                    <a:pt x="1335" y="793"/>
                    <a:pt x="1442" y="740"/>
                  </a:cubicBezTo>
                  <a:cubicBezTo>
                    <a:pt x="1553" y="666"/>
                    <a:pt x="1738" y="629"/>
                    <a:pt x="1812" y="629"/>
                  </a:cubicBezTo>
                  <a:close/>
                  <a:moveTo>
                    <a:pt x="1812" y="0"/>
                  </a:moveTo>
                  <a:cubicBezTo>
                    <a:pt x="1516" y="0"/>
                    <a:pt x="1294" y="111"/>
                    <a:pt x="1072" y="222"/>
                  </a:cubicBezTo>
                  <a:cubicBezTo>
                    <a:pt x="887" y="333"/>
                    <a:pt x="777" y="407"/>
                    <a:pt x="740" y="407"/>
                  </a:cubicBezTo>
                  <a:cubicBezTo>
                    <a:pt x="703" y="481"/>
                    <a:pt x="666" y="518"/>
                    <a:pt x="629" y="592"/>
                  </a:cubicBezTo>
                  <a:lnTo>
                    <a:pt x="518" y="998"/>
                  </a:lnTo>
                  <a:lnTo>
                    <a:pt x="37" y="3143"/>
                  </a:lnTo>
                  <a:cubicBezTo>
                    <a:pt x="0" y="3217"/>
                    <a:pt x="37" y="3328"/>
                    <a:pt x="74" y="3402"/>
                  </a:cubicBezTo>
                  <a:cubicBezTo>
                    <a:pt x="111" y="3402"/>
                    <a:pt x="185" y="3549"/>
                    <a:pt x="370" y="3660"/>
                  </a:cubicBezTo>
                  <a:cubicBezTo>
                    <a:pt x="555" y="3771"/>
                    <a:pt x="814" y="3919"/>
                    <a:pt x="1146" y="3919"/>
                  </a:cubicBezTo>
                  <a:cubicBezTo>
                    <a:pt x="1294" y="3919"/>
                    <a:pt x="1479" y="3882"/>
                    <a:pt x="1664" y="3808"/>
                  </a:cubicBezTo>
                  <a:cubicBezTo>
                    <a:pt x="2071" y="3623"/>
                    <a:pt x="2292" y="3217"/>
                    <a:pt x="2440" y="2773"/>
                  </a:cubicBezTo>
                  <a:cubicBezTo>
                    <a:pt x="2588" y="2329"/>
                    <a:pt x="2625" y="1849"/>
                    <a:pt x="2625" y="1405"/>
                  </a:cubicBezTo>
                  <a:cubicBezTo>
                    <a:pt x="2625" y="1109"/>
                    <a:pt x="2625" y="814"/>
                    <a:pt x="2551" y="592"/>
                  </a:cubicBezTo>
                  <a:cubicBezTo>
                    <a:pt x="2514" y="407"/>
                    <a:pt x="2403" y="259"/>
                    <a:pt x="2255" y="148"/>
                  </a:cubicBezTo>
                  <a:cubicBezTo>
                    <a:pt x="2144" y="37"/>
                    <a:pt x="1960" y="0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51"/>
            <p:cNvSpPr/>
            <p:nvPr/>
          </p:nvSpPr>
          <p:spPr>
            <a:xfrm>
              <a:off x="3667175" y="2856775"/>
              <a:ext cx="53625" cy="82300"/>
            </a:xfrm>
            <a:custGeom>
              <a:avLst/>
              <a:gdLst/>
              <a:ahLst/>
              <a:cxnLst/>
              <a:rect l="l" t="t" r="r" b="b"/>
              <a:pathLst>
                <a:path w="2145" h="3292" extrusionOk="0">
                  <a:moveTo>
                    <a:pt x="640" y="0"/>
                  </a:moveTo>
                  <a:cubicBezTo>
                    <a:pt x="448" y="0"/>
                    <a:pt x="284" y="91"/>
                    <a:pt x="222" y="362"/>
                  </a:cubicBezTo>
                  <a:cubicBezTo>
                    <a:pt x="1" y="1175"/>
                    <a:pt x="222" y="2913"/>
                    <a:pt x="925" y="3208"/>
                  </a:cubicBezTo>
                  <a:cubicBezTo>
                    <a:pt x="1065" y="3268"/>
                    <a:pt x="1198" y="3291"/>
                    <a:pt x="1321" y="3291"/>
                  </a:cubicBezTo>
                  <a:cubicBezTo>
                    <a:pt x="1814" y="3291"/>
                    <a:pt x="2145" y="2913"/>
                    <a:pt x="2145" y="2913"/>
                  </a:cubicBezTo>
                  <a:lnTo>
                    <a:pt x="1627" y="768"/>
                  </a:lnTo>
                  <a:lnTo>
                    <a:pt x="1516" y="362"/>
                  </a:lnTo>
                  <a:cubicBezTo>
                    <a:pt x="1516" y="362"/>
                    <a:pt x="1023" y="0"/>
                    <a:pt x="6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51"/>
            <p:cNvSpPr/>
            <p:nvPr/>
          </p:nvSpPr>
          <p:spPr>
            <a:xfrm>
              <a:off x="3662550" y="2849175"/>
              <a:ext cx="65650" cy="98000"/>
            </a:xfrm>
            <a:custGeom>
              <a:avLst/>
              <a:gdLst/>
              <a:ahLst/>
              <a:cxnLst/>
              <a:rect l="l" t="t" r="r" b="b"/>
              <a:pathLst>
                <a:path w="2626" h="3920" extrusionOk="0">
                  <a:moveTo>
                    <a:pt x="814" y="629"/>
                  </a:moveTo>
                  <a:cubicBezTo>
                    <a:pt x="925" y="629"/>
                    <a:pt x="1110" y="666"/>
                    <a:pt x="1258" y="777"/>
                  </a:cubicBezTo>
                  <a:cubicBezTo>
                    <a:pt x="1332" y="814"/>
                    <a:pt x="1406" y="851"/>
                    <a:pt x="1443" y="888"/>
                  </a:cubicBezTo>
                  <a:lnTo>
                    <a:pt x="1446" y="890"/>
                  </a:lnTo>
                  <a:lnTo>
                    <a:pt x="1516" y="1146"/>
                  </a:lnTo>
                  <a:lnTo>
                    <a:pt x="1987" y="3094"/>
                  </a:lnTo>
                  <a:lnTo>
                    <a:pt x="1987" y="3094"/>
                  </a:lnTo>
                  <a:cubicBezTo>
                    <a:pt x="1959" y="3113"/>
                    <a:pt x="1925" y="3130"/>
                    <a:pt x="1886" y="3143"/>
                  </a:cubicBezTo>
                  <a:cubicBezTo>
                    <a:pt x="1775" y="3217"/>
                    <a:pt x="1664" y="3291"/>
                    <a:pt x="1516" y="3291"/>
                  </a:cubicBezTo>
                  <a:cubicBezTo>
                    <a:pt x="1406" y="3291"/>
                    <a:pt x="1332" y="3291"/>
                    <a:pt x="1221" y="3217"/>
                  </a:cubicBezTo>
                  <a:cubicBezTo>
                    <a:pt x="1110" y="3180"/>
                    <a:pt x="925" y="2958"/>
                    <a:pt x="814" y="2588"/>
                  </a:cubicBezTo>
                  <a:cubicBezTo>
                    <a:pt x="666" y="2219"/>
                    <a:pt x="629" y="1775"/>
                    <a:pt x="629" y="1405"/>
                  </a:cubicBezTo>
                  <a:cubicBezTo>
                    <a:pt x="629" y="1146"/>
                    <a:pt x="629" y="925"/>
                    <a:pt x="703" y="740"/>
                  </a:cubicBezTo>
                  <a:cubicBezTo>
                    <a:pt x="703" y="666"/>
                    <a:pt x="740" y="629"/>
                    <a:pt x="740" y="629"/>
                  </a:cubicBezTo>
                  <a:close/>
                  <a:moveTo>
                    <a:pt x="814" y="0"/>
                  </a:moveTo>
                  <a:cubicBezTo>
                    <a:pt x="666" y="0"/>
                    <a:pt x="518" y="37"/>
                    <a:pt x="370" y="148"/>
                  </a:cubicBezTo>
                  <a:cubicBezTo>
                    <a:pt x="223" y="259"/>
                    <a:pt x="149" y="407"/>
                    <a:pt x="75" y="592"/>
                  </a:cubicBezTo>
                  <a:cubicBezTo>
                    <a:pt x="38" y="814"/>
                    <a:pt x="1" y="1109"/>
                    <a:pt x="1" y="1405"/>
                  </a:cubicBezTo>
                  <a:cubicBezTo>
                    <a:pt x="1" y="1849"/>
                    <a:pt x="75" y="2329"/>
                    <a:pt x="223" y="2773"/>
                  </a:cubicBezTo>
                  <a:cubicBezTo>
                    <a:pt x="370" y="3217"/>
                    <a:pt x="555" y="3623"/>
                    <a:pt x="962" y="3808"/>
                  </a:cubicBezTo>
                  <a:cubicBezTo>
                    <a:pt x="1147" y="3882"/>
                    <a:pt x="1332" y="3919"/>
                    <a:pt x="1516" y="3919"/>
                  </a:cubicBezTo>
                  <a:cubicBezTo>
                    <a:pt x="1812" y="3919"/>
                    <a:pt x="2108" y="3771"/>
                    <a:pt x="2256" y="3660"/>
                  </a:cubicBezTo>
                  <a:cubicBezTo>
                    <a:pt x="2441" y="3549"/>
                    <a:pt x="2552" y="3402"/>
                    <a:pt x="2552" y="3402"/>
                  </a:cubicBezTo>
                  <a:cubicBezTo>
                    <a:pt x="2626" y="3328"/>
                    <a:pt x="2626" y="3217"/>
                    <a:pt x="2626" y="3143"/>
                  </a:cubicBezTo>
                  <a:lnTo>
                    <a:pt x="2108" y="998"/>
                  </a:lnTo>
                  <a:lnTo>
                    <a:pt x="1997" y="592"/>
                  </a:lnTo>
                  <a:cubicBezTo>
                    <a:pt x="1997" y="518"/>
                    <a:pt x="1960" y="481"/>
                    <a:pt x="1886" y="407"/>
                  </a:cubicBezTo>
                  <a:cubicBezTo>
                    <a:pt x="1886" y="407"/>
                    <a:pt x="1738" y="333"/>
                    <a:pt x="1553" y="222"/>
                  </a:cubicBezTo>
                  <a:cubicBezTo>
                    <a:pt x="1369" y="111"/>
                    <a:pt x="1110" y="0"/>
                    <a:pt x="8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51"/>
            <p:cNvSpPr/>
            <p:nvPr/>
          </p:nvSpPr>
          <p:spPr>
            <a:xfrm>
              <a:off x="3694900" y="2954900"/>
              <a:ext cx="289325" cy="233500"/>
            </a:xfrm>
            <a:custGeom>
              <a:avLst/>
              <a:gdLst/>
              <a:ahLst/>
              <a:cxnLst/>
              <a:rect l="l" t="t" r="r" b="b"/>
              <a:pathLst>
                <a:path w="11573" h="9340" extrusionOk="0">
                  <a:moveTo>
                    <a:pt x="5371" y="0"/>
                  </a:moveTo>
                  <a:cubicBezTo>
                    <a:pt x="4082" y="0"/>
                    <a:pt x="2795" y="308"/>
                    <a:pt x="2034" y="1021"/>
                  </a:cubicBezTo>
                  <a:cubicBezTo>
                    <a:pt x="2034" y="1021"/>
                    <a:pt x="1110" y="1724"/>
                    <a:pt x="925" y="2426"/>
                  </a:cubicBezTo>
                  <a:cubicBezTo>
                    <a:pt x="703" y="3128"/>
                    <a:pt x="1" y="8933"/>
                    <a:pt x="1" y="8933"/>
                  </a:cubicBezTo>
                  <a:cubicBezTo>
                    <a:pt x="1" y="8933"/>
                    <a:pt x="3883" y="6382"/>
                    <a:pt x="4992" y="6197"/>
                  </a:cubicBezTo>
                  <a:cubicBezTo>
                    <a:pt x="5027" y="6190"/>
                    <a:pt x="5067" y="6187"/>
                    <a:pt x="5111" y="6187"/>
                  </a:cubicBezTo>
                  <a:cubicBezTo>
                    <a:pt x="6444" y="6187"/>
                    <a:pt x="11572" y="9340"/>
                    <a:pt x="11572" y="9340"/>
                  </a:cubicBezTo>
                  <a:cubicBezTo>
                    <a:pt x="11572" y="9340"/>
                    <a:pt x="10278" y="2722"/>
                    <a:pt x="9243" y="1317"/>
                  </a:cubicBezTo>
                  <a:cubicBezTo>
                    <a:pt x="8682" y="507"/>
                    <a:pt x="7025" y="0"/>
                    <a:pt x="53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51"/>
            <p:cNvSpPr/>
            <p:nvPr/>
          </p:nvSpPr>
          <p:spPr>
            <a:xfrm>
              <a:off x="3687500" y="2947150"/>
              <a:ext cx="305050" cy="249100"/>
            </a:xfrm>
            <a:custGeom>
              <a:avLst/>
              <a:gdLst/>
              <a:ahLst/>
              <a:cxnLst/>
              <a:rect l="l" t="t" r="r" b="b"/>
              <a:pathLst>
                <a:path w="12202" h="9964" extrusionOk="0">
                  <a:moveTo>
                    <a:pt x="2146" y="1074"/>
                  </a:moveTo>
                  <a:lnTo>
                    <a:pt x="2146" y="1074"/>
                  </a:lnTo>
                  <a:cubicBezTo>
                    <a:pt x="2146" y="1074"/>
                    <a:pt x="2146" y="1074"/>
                    <a:pt x="2146" y="1074"/>
                  </a:cubicBezTo>
                  <a:lnTo>
                    <a:pt x="2146" y="1074"/>
                  </a:lnTo>
                  <a:lnTo>
                    <a:pt x="2146" y="1074"/>
                  </a:lnTo>
                  <a:close/>
                  <a:moveTo>
                    <a:pt x="5620" y="629"/>
                  </a:moveTo>
                  <a:cubicBezTo>
                    <a:pt x="6434" y="629"/>
                    <a:pt x="7247" y="740"/>
                    <a:pt x="7913" y="961"/>
                  </a:cubicBezTo>
                  <a:cubicBezTo>
                    <a:pt x="8578" y="1183"/>
                    <a:pt x="9059" y="1479"/>
                    <a:pt x="9281" y="1812"/>
                  </a:cubicBezTo>
                  <a:cubicBezTo>
                    <a:pt x="9502" y="2107"/>
                    <a:pt x="9798" y="2773"/>
                    <a:pt x="10057" y="3586"/>
                  </a:cubicBezTo>
                  <a:cubicBezTo>
                    <a:pt x="10427" y="4769"/>
                    <a:pt x="10833" y="6322"/>
                    <a:pt x="11092" y="7542"/>
                  </a:cubicBezTo>
                  <a:cubicBezTo>
                    <a:pt x="11233" y="8141"/>
                    <a:pt x="11340" y="8639"/>
                    <a:pt x="11446" y="9037"/>
                  </a:cubicBezTo>
                  <a:lnTo>
                    <a:pt x="11446" y="9037"/>
                  </a:lnTo>
                  <a:cubicBezTo>
                    <a:pt x="10926" y="8727"/>
                    <a:pt x="10129" y="8258"/>
                    <a:pt x="9281" y="7801"/>
                  </a:cubicBezTo>
                  <a:cubicBezTo>
                    <a:pt x="8541" y="7394"/>
                    <a:pt x="7765" y="6988"/>
                    <a:pt x="7099" y="6692"/>
                  </a:cubicBezTo>
                  <a:cubicBezTo>
                    <a:pt x="6730" y="6544"/>
                    <a:pt x="6434" y="6433"/>
                    <a:pt x="6138" y="6322"/>
                  </a:cubicBezTo>
                  <a:cubicBezTo>
                    <a:pt x="5842" y="6248"/>
                    <a:pt x="5620" y="6174"/>
                    <a:pt x="5399" y="6174"/>
                  </a:cubicBezTo>
                  <a:lnTo>
                    <a:pt x="5214" y="6174"/>
                  </a:lnTo>
                  <a:cubicBezTo>
                    <a:pt x="4881" y="6248"/>
                    <a:pt x="4437" y="6470"/>
                    <a:pt x="3883" y="6729"/>
                  </a:cubicBezTo>
                  <a:cubicBezTo>
                    <a:pt x="2781" y="7293"/>
                    <a:pt x="1413" y="8158"/>
                    <a:pt x="676" y="8637"/>
                  </a:cubicBezTo>
                  <a:lnTo>
                    <a:pt x="676" y="8637"/>
                  </a:lnTo>
                  <a:cubicBezTo>
                    <a:pt x="751" y="8071"/>
                    <a:pt x="869" y="7197"/>
                    <a:pt x="999" y="6285"/>
                  </a:cubicBezTo>
                  <a:cubicBezTo>
                    <a:pt x="1110" y="5509"/>
                    <a:pt x="1184" y="4732"/>
                    <a:pt x="1295" y="4104"/>
                  </a:cubicBezTo>
                  <a:cubicBezTo>
                    <a:pt x="1332" y="3771"/>
                    <a:pt x="1369" y="3512"/>
                    <a:pt x="1406" y="3291"/>
                  </a:cubicBezTo>
                  <a:cubicBezTo>
                    <a:pt x="1480" y="3069"/>
                    <a:pt x="1480" y="2884"/>
                    <a:pt x="1517" y="2810"/>
                  </a:cubicBezTo>
                  <a:cubicBezTo>
                    <a:pt x="1591" y="2551"/>
                    <a:pt x="1849" y="2218"/>
                    <a:pt x="2071" y="1960"/>
                  </a:cubicBezTo>
                  <a:cubicBezTo>
                    <a:pt x="2182" y="1849"/>
                    <a:pt x="2293" y="1738"/>
                    <a:pt x="2404" y="1664"/>
                  </a:cubicBezTo>
                  <a:lnTo>
                    <a:pt x="2478" y="1590"/>
                  </a:lnTo>
                  <a:lnTo>
                    <a:pt x="2515" y="1553"/>
                  </a:lnTo>
                  <a:lnTo>
                    <a:pt x="2552" y="1553"/>
                  </a:lnTo>
                  <a:cubicBezTo>
                    <a:pt x="3180" y="924"/>
                    <a:pt x="4400" y="629"/>
                    <a:pt x="5620" y="629"/>
                  </a:cubicBezTo>
                  <a:close/>
                  <a:moveTo>
                    <a:pt x="5620" y="0"/>
                  </a:moveTo>
                  <a:cubicBezTo>
                    <a:pt x="4309" y="0"/>
                    <a:pt x="2998" y="287"/>
                    <a:pt x="2146" y="1074"/>
                  </a:cubicBezTo>
                  <a:lnTo>
                    <a:pt x="2145" y="1072"/>
                  </a:lnTo>
                  <a:cubicBezTo>
                    <a:pt x="2145" y="1072"/>
                    <a:pt x="1886" y="1257"/>
                    <a:pt x="1628" y="1553"/>
                  </a:cubicBezTo>
                  <a:cubicBezTo>
                    <a:pt x="1369" y="1849"/>
                    <a:pt x="1036" y="2218"/>
                    <a:pt x="925" y="2662"/>
                  </a:cubicBezTo>
                  <a:cubicBezTo>
                    <a:pt x="888" y="2773"/>
                    <a:pt x="851" y="2921"/>
                    <a:pt x="814" y="3180"/>
                  </a:cubicBezTo>
                  <a:cubicBezTo>
                    <a:pt x="555" y="4769"/>
                    <a:pt x="1" y="9206"/>
                    <a:pt x="1" y="9206"/>
                  </a:cubicBezTo>
                  <a:cubicBezTo>
                    <a:pt x="1" y="9317"/>
                    <a:pt x="38" y="9428"/>
                    <a:pt x="149" y="9502"/>
                  </a:cubicBezTo>
                  <a:cubicBezTo>
                    <a:pt x="204" y="9539"/>
                    <a:pt x="260" y="9557"/>
                    <a:pt x="315" y="9557"/>
                  </a:cubicBezTo>
                  <a:cubicBezTo>
                    <a:pt x="371" y="9557"/>
                    <a:pt x="426" y="9539"/>
                    <a:pt x="482" y="9502"/>
                  </a:cubicBezTo>
                  <a:cubicBezTo>
                    <a:pt x="482" y="9502"/>
                    <a:pt x="703" y="9317"/>
                    <a:pt x="1073" y="9095"/>
                  </a:cubicBezTo>
                  <a:cubicBezTo>
                    <a:pt x="1665" y="8725"/>
                    <a:pt x="2515" y="8208"/>
                    <a:pt x="3365" y="7727"/>
                  </a:cubicBezTo>
                  <a:cubicBezTo>
                    <a:pt x="3772" y="7468"/>
                    <a:pt x="4179" y="7283"/>
                    <a:pt x="4548" y="7099"/>
                  </a:cubicBezTo>
                  <a:cubicBezTo>
                    <a:pt x="4881" y="6951"/>
                    <a:pt x="5177" y="6840"/>
                    <a:pt x="5325" y="6803"/>
                  </a:cubicBezTo>
                  <a:lnTo>
                    <a:pt x="5399" y="6803"/>
                  </a:lnTo>
                  <a:cubicBezTo>
                    <a:pt x="5510" y="6803"/>
                    <a:pt x="5694" y="6840"/>
                    <a:pt x="5953" y="6914"/>
                  </a:cubicBezTo>
                  <a:cubicBezTo>
                    <a:pt x="6840" y="7209"/>
                    <a:pt x="8319" y="7949"/>
                    <a:pt x="9502" y="8614"/>
                  </a:cubicBezTo>
                  <a:cubicBezTo>
                    <a:pt x="10131" y="8947"/>
                    <a:pt x="10685" y="9280"/>
                    <a:pt x="11055" y="9502"/>
                  </a:cubicBezTo>
                  <a:cubicBezTo>
                    <a:pt x="11462" y="9760"/>
                    <a:pt x="11721" y="9908"/>
                    <a:pt x="11721" y="9908"/>
                  </a:cubicBezTo>
                  <a:cubicBezTo>
                    <a:pt x="11776" y="9945"/>
                    <a:pt x="11831" y="9964"/>
                    <a:pt x="11887" y="9964"/>
                  </a:cubicBezTo>
                  <a:cubicBezTo>
                    <a:pt x="11942" y="9964"/>
                    <a:pt x="11998" y="9945"/>
                    <a:pt x="12053" y="9908"/>
                  </a:cubicBezTo>
                  <a:cubicBezTo>
                    <a:pt x="12164" y="9834"/>
                    <a:pt x="12201" y="9686"/>
                    <a:pt x="12164" y="9576"/>
                  </a:cubicBezTo>
                  <a:cubicBezTo>
                    <a:pt x="12164" y="9576"/>
                    <a:pt x="11831" y="7912"/>
                    <a:pt x="11388" y="6100"/>
                  </a:cubicBezTo>
                  <a:cubicBezTo>
                    <a:pt x="11166" y="5176"/>
                    <a:pt x="10907" y="4215"/>
                    <a:pt x="10611" y="3364"/>
                  </a:cubicBezTo>
                  <a:cubicBezTo>
                    <a:pt x="10353" y="2551"/>
                    <a:pt x="10094" y="1849"/>
                    <a:pt x="9798" y="1442"/>
                  </a:cubicBezTo>
                  <a:cubicBezTo>
                    <a:pt x="9428" y="961"/>
                    <a:pt x="8837" y="629"/>
                    <a:pt x="8097" y="370"/>
                  </a:cubicBezTo>
                  <a:cubicBezTo>
                    <a:pt x="7358" y="148"/>
                    <a:pt x="6508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51"/>
            <p:cNvSpPr/>
            <p:nvPr/>
          </p:nvSpPr>
          <p:spPr>
            <a:xfrm>
              <a:off x="3761450" y="3038650"/>
              <a:ext cx="139600" cy="207225"/>
            </a:xfrm>
            <a:custGeom>
              <a:avLst/>
              <a:gdLst/>
              <a:ahLst/>
              <a:cxnLst/>
              <a:rect l="l" t="t" r="r" b="b"/>
              <a:pathLst>
                <a:path w="5584" h="8289" extrusionOk="0">
                  <a:moveTo>
                    <a:pt x="1" y="0"/>
                  </a:moveTo>
                  <a:cubicBezTo>
                    <a:pt x="1" y="1"/>
                    <a:pt x="2454" y="8289"/>
                    <a:pt x="2871" y="8289"/>
                  </a:cubicBezTo>
                  <a:cubicBezTo>
                    <a:pt x="2894" y="8289"/>
                    <a:pt x="2911" y="8263"/>
                    <a:pt x="2921" y="8208"/>
                  </a:cubicBezTo>
                  <a:cubicBezTo>
                    <a:pt x="3143" y="7210"/>
                    <a:pt x="5583" y="296"/>
                    <a:pt x="5583" y="296"/>
                  </a:cubicBezTo>
                  <a:lnTo>
                    <a:pt x="5583" y="296"/>
                  </a:lnTo>
                  <a:cubicBezTo>
                    <a:pt x="5583" y="296"/>
                    <a:pt x="4263" y="413"/>
                    <a:pt x="2886" y="413"/>
                  </a:cubicBezTo>
                  <a:cubicBezTo>
                    <a:pt x="1696" y="413"/>
                    <a:pt x="463" y="326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51"/>
            <p:cNvSpPr/>
            <p:nvPr/>
          </p:nvSpPr>
          <p:spPr>
            <a:xfrm>
              <a:off x="3753125" y="3030800"/>
              <a:ext cx="155300" cy="223225"/>
            </a:xfrm>
            <a:custGeom>
              <a:avLst/>
              <a:gdLst/>
              <a:ahLst/>
              <a:cxnLst/>
              <a:rect l="l" t="t" r="r" b="b"/>
              <a:pathLst>
                <a:path w="6212" h="8929" extrusionOk="0">
                  <a:moveTo>
                    <a:pt x="793" y="828"/>
                  </a:moveTo>
                  <a:cubicBezTo>
                    <a:pt x="999" y="876"/>
                    <a:pt x="1228" y="909"/>
                    <a:pt x="1480" y="943"/>
                  </a:cubicBezTo>
                  <a:cubicBezTo>
                    <a:pt x="1997" y="1017"/>
                    <a:pt x="2626" y="1017"/>
                    <a:pt x="3217" y="1017"/>
                  </a:cubicBezTo>
                  <a:cubicBezTo>
                    <a:pt x="4113" y="1017"/>
                    <a:pt x="4963" y="972"/>
                    <a:pt x="5462" y="939"/>
                  </a:cubicBezTo>
                  <a:lnTo>
                    <a:pt x="5462" y="939"/>
                  </a:lnTo>
                  <a:cubicBezTo>
                    <a:pt x="5236" y="1571"/>
                    <a:pt x="4800" y="2801"/>
                    <a:pt x="4363" y="4085"/>
                  </a:cubicBezTo>
                  <a:cubicBezTo>
                    <a:pt x="4031" y="5010"/>
                    <a:pt x="3735" y="5971"/>
                    <a:pt x="3476" y="6784"/>
                  </a:cubicBezTo>
                  <a:cubicBezTo>
                    <a:pt x="3336" y="7205"/>
                    <a:pt x="3217" y="7583"/>
                    <a:pt x="3126" y="7888"/>
                  </a:cubicBezTo>
                  <a:lnTo>
                    <a:pt x="3126" y="7888"/>
                  </a:lnTo>
                  <a:cubicBezTo>
                    <a:pt x="3107" y="7843"/>
                    <a:pt x="3088" y="7796"/>
                    <a:pt x="3069" y="7745"/>
                  </a:cubicBezTo>
                  <a:cubicBezTo>
                    <a:pt x="2663" y="6747"/>
                    <a:pt x="2034" y="4862"/>
                    <a:pt x="1517" y="3235"/>
                  </a:cubicBezTo>
                  <a:cubicBezTo>
                    <a:pt x="1295" y="2422"/>
                    <a:pt x="1036" y="1645"/>
                    <a:pt x="888" y="1128"/>
                  </a:cubicBezTo>
                  <a:cubicBezTo>
                    <a:pt x="852" y="1020"/>
                    <a:pt x="821" y="920"/>
                    <a:pt x="793" y="828"/>
                  </a:cubicBezTo>
                  <a:close/>
                  <a:moveTo>
                    <a:pt x="315" y="0"/>
                  </a:moveTo>
                  <a:cubicBezTo>
                    <a:pt x="260" y="0"/>
                    <a:pt x="204" y="18"/>
                    <a:pt x="149" y="55"/>
                  </a:cubicBezTo>
                  <a:cubicBezTo>
                    <a:pt x="38" y="129"/>
                    <a:pt x="1" y="277"/>
                    <a:pt x="38" y="388"/>
                  </a:cubicBezTo>
                  <a:cubicBezTo>
                    <a:pt x="38" y="388"/>
                    <a:pt x="629" y="2459"/>
                    <a:pt x="1295" y="4566"/>
                  </a:cubicBezTo>
                  <a:cubicBezTo>
                    <a:pt x="1628" y="5601"/>
                    <a:pt x="1997" y="6636"/>
                    <a:pt x="2293" y="7413"/>
                  </a:cubicBezTo>
                  <a:cubicBezTo>
                    <a:pt x="2441" y="7819"/>
                    <a:pt x="2552" y="8152"/>
                    <a:pt x="2700" y="8374"/>
                  </a:cubicBezTo>
                  <a:cubicBezTo>
                    <a:pt x="2737" y="8522"/>
                    <a:pt x="2811" y="8596"/>
                    <a:pt x="2848" y="8670"/>
                  </a:cubicBezTo>
                  <a:lnTo>
                    <a:pt x="2958" y="8818"/>
                  </a:lnTo>
                  <a:cubicBezTo>
                    <a:pt x="2995" y="8854"/>
                    <a:pt x="3069" y="8891"/>
                    <a:pt x="3217" y="8928"/>
                  </a:cubicBezTo>
                  <a:cubicBezTo>
                    <a:pt x="3254" y="8928"/>
                    <a:pt x="3328" y="8891"/>
                    <a:pt x="3402" y="8854"/>
                  </a:cubicBezTo>
                  <a:cubicBezTo>
                    <a:pt x="3476" y="8818"/>
                    <a:pt x="3513" y="8744"/>
                    <a:pt x="3513" y="8707"/>
                  </a:cubicBezTo>
                  <a:lnTo>
                    <a:pt x="3550" y="8596"/>
                  </a:lnTo>
                  <a:cubicBezTo>
                    <a:pt x="3624" y="8374"/>
                    <a:pt x="3809" y="7745"/>
                    <a:pt x="4068" y="6969"/>
                  </a:cubicBezTo>
                  <a:cubicBezTo>
                    <a:pt x="4437" y="5786"/>
                    <a:pt x="4955" y="4233"/>
                    <a:pt x="5399" y="2939"/>
                  </a:cubicBezTo>
                  <a:cubicBezTo>
                    <a:pt x="5842" y="1682"/>
                    <a:pt x="6175" y="721"/>
                    <a:pt x="6175" y="721"/>
                  </a:cubicBezTo>
                  <a:cubicBezTo>
                    <a:pt x="6212" y="610"/>
                    <a:pt x="6212" y="499"/>
                    <a:pt x="6138" y="425"/>
                  </a:cubicBezTo>
                  <a:cubicBezTo>
                    <a:pt x="6078" y="365"/>
                    <a:pt x="6017" y="304"/>
                    <a:pt x="5937" y="304"/>
                  </a:cubicBezTo>
                  <a:cubicBezTo>
                    <a:pt x="5919" y="304"/>
                    <a:pt x="5899" y="307"/>
                    <a:pt x="5879" y="314"/>
                  </a:cubicBezTo>
                  <a:cubicBezTo>
                    <a:pt x="5879" y="314"/>
                    <a:pt x="5546" y="314"/>
                    <a:pt x="5066" y="351"/>
                  </a:cubicBezTo>
                  <a:cubicBezTo>
                    <a:pt x="4585" y="388"/>
                    <a:pt x="3920" y="425"/>
                    <a:pt x="3217" y="425"/>
                  </a:cubicBezTo>
                  <a:cubicBezTo>
                    <a:pt x="2663" y="425"/>
                    <a:pt x="2034" y="388"/>
                    <a:pt x="1554" y="351"/>
                  </a:cubicBezTo>
                  <a:cubicBezTo>
                    <a:pt x="1036" y="277"/>
                    <a:pt x="629" y="166"/>
                    <a:pt x="481" y="55"/>
                  </a:cubicBezTo>
                  <a:cubicBezTo>
                    <a:pt x="426" y="18"/>
                    <a:pt x="371" y="0"/>
                    <a:pt x="3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51"/>
            <p:cNvSpPr/>
            <p:nvPr/>
          </p:nvSpPr>
          <p:spPr>
            <a:xfrm>
              <a:off x="3715250" y="2777775"/>
              <a:ext cx="241250" cy="327075"/>
            </a:xfrm>
            <a:custGeom>
              <a:avLst/>
              <a:gdLst/>
              <a:ahLst/>
              <a:cxnLst/>
              <a:rect l="l" t="t" r="r" b="b"/>
              <a:pathLst>
                <a:path w="9650" h="13083" extrusionOk="0">
                  <a:moveTo>
                    <a:pt x="7210" y="0"/>
                  </a:moveTo>
                  <a:cubicBezTo>
                    <a:pt x="6721" y="0"/>
                    <a:pt x="6145" y="80"/>
                    <a:pt x="5472" y="268"/>
                  </a:cubicBezTo>
                  <a:cubicBezTo>
                    <a:pt x="2329" y="1193"/>
                    <a:pt x="111" y="2597"/>
                    <a:pt x="0" y="4631"/>
                  </a:cubicBezTo>
                  <a:cubicBezTo>
                    <a:pt x="0" y="4631"/>
                    <a:pt x="629" y="7995"/>
                    <a:pt x="1109" y="9326"/>
                  </a:cubicBezTo>
                  <a:cubicBezTo>
                    <a:pt x="1600" y="10555"/>
                    <a:pt x="3291" y="13082"/>
                    <a:pt x="4663" y="13082"/>
                  </a:cubicBezTo>
                  <a:cubicBezTo>
                    <a:pt x="4737" y="13082"/>
                    <a:pt x="4809" y="13075"/>
                    <a:pt x="4880" y="13060"/>
                  </a:cubicBezTo>
                  <a:cubicBezTo>
                    <a:pt x="6285" y="12764"/>
                    <a:pt x="8651" y="9807"/>
                    <a:pt x="8947" y="8698"/>
                  </a:cubicBezTo>
                  <a:cubicBezTo>
                    <a:pt x="9243" y="7589"/>
                    <a:pt x="9649" y="2930"/>
                    <a:pt x="9649" y="1895"/>
                  </a:cubicBezTo>
                  <a:cubicBezTo>
                    <a:pt x="9649" y="1108"/>
                    <a:pt x="9029" y="0"/>
                    <a:pt x="72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51"/>
            <p:cNvSpPr/>
            <p:nvPr/>
          </p:nvSpPr>
          <p:spPr>
            <a:xfrm>
              <a:off x="3707850" y="2769675"/>
              <a:ext cx="256050" cy="342925"/>
            </a:xfrm>
            <a:custGeom>
              <a:avLst/>
              <a:gdLst/>
              <a:ahLst/>
              <a:cxnLst/>
              <a:rect l="l" t="t" r="r" b="b"/>
              <a:pathLst>
                <a:path w="10242" h="13717" extrusionOk="0">
                  <a:moveTo>
                    <a:pt x="7542" y="629"/>
                  </a:moveTo>
                  <a:cubicBezTo>
                    <a:pt x="8356" y="629"/>
                    <a:pt x="8873" y="888"/>
                    <a:pt x="9206" y="1184"/>
                  </a:cubicBezTo>
                  <a:cubicBezTo>
                    <a:pt x="9502" y="1517"/>
                    <a:pt x="9650" y="1923"/>
                    <a:pt x="9650" y="2219"/>
                  </a:cubicBezTo>
                  <a:cubicBezTo>
                    <a:pt x="9650" y="2700"/>
                    <a:pt x="9539" y="4142"/>
                    <a:pt x="9391" y="5546"/>
                  </a:cubicBezTo>
                  <a:cubicBezTo>
                    <a:pt x="9317" y="6286"/>
                    <a:pt x="9243" y="6988"/>
                    <a:pt x="9169" y="7580"/>
                  </a:cubicBezTo>
                  <a:cubicBezTo>
                    <a:pt x="9095" y="8208"/>
                    <a:pt x="9021" y="8689"/>
                    <a:pt x="8947" y="8948"/>
                  </a:cubicBezTo>
                  <a:cubicBezTo>
                    <a:pt x="8873" y="9170"/>
                    <a:pt x="8688" y="9539"/>
                    <a:pt x="8430" y="9983"/>
                  </a:cubicBezTo>
                  <a:cubicBezTo>
                    <a:pt x="7986" y="10611"/>
                    <a:pt x="7394" y="11351"/>
                    <a:pt x="6803" y="11942"/>
                  </a:cubicBezTo>
                  <a:cubicBezTo>
                    <a:pt x="6174" y="12571"/>
                    <a:pt x="5509" y="13014"/>
                    <a:pt x="5102" y="13088"/>
                  </a:cubicBezTo>
                  <a:lnTo>
                    <a:pt x="4954" y="13088"/>
                  </a:lnTo>
                  <a:cubicBezTo>
                    <a:pt x="4928" y="13092"/>
                    <a:pt x="4901" y="13094"/>
                    <a:pt x="4873" y="13094"/>
                  </a:cubicBezTo>
                  <a:cubicBezTo>
                    <a:pt x="4634" y="13094"/>
                    <a:pt x="4365" y="12955"/>
                    <a:pt x="4067" y="12756"/>
                  </a:cubicBezTo>
                  <a:cubicBezTo>
                    <a:pt x="3586" y="12386"/>
                    <a:pt x="3069" y="11831"/>
                    <a:pt x="2625" y="11203"/>
                  </a:cubicBezTo>
                  <a:cubicBezTo>
                    <a:pt x="2218" y="10611"/>
                    <a:pt x="1886" y="9946"/>
                    <a:pt x="1701" y="9539"/>
                  </a:cubicBezTo>
                  <a:cubicBezTo>
                    <a:pt x="1479" y="8911"/>
                    <a:pt x="1183" y="7728"/>
                    <a:pt x="961" y="6729"/>
                  </a:cubicBezTo>
                  <a:cubicBezTo>
                    <a:pt x="851" y="6249"/>
                    <a:pt x="777" y="5768"/>
                    <a:pt x="703" y="5435"/>
                  </a:cubicBezTo>
                  <a:cubicBezTo>
                    <a:pt x="656" y="5224"/>
                    <a:pt x="624" y="5072"/>
                    <a:pt x="606" y="4989"/>
                  </a:cubicBezTo>
                  <a:lnTo>
                    <a:pt x="606" y="4989"/>
                  </a:lnTo>
                  <a:lnTo>
                    <a:pt x="629" y="4992"/>
                  </a:lnTo>
                  <a:cubicBezTo>
                    <a:pt x="666" y="4068"/>
                    <a:pt x="1183" y="3291"/>
                    <a:pt x="2071" y="2626"/>
                  </a:cubicBezTo>
                  <a:cubicBezTo>
                    <a:pt x="2995" y="1923"/>
                    <a:pt x="4326" y="1332"/>
                    <a:pt x="5879" y="888"/>
                  </a:cubicBezTo>
                  <a:cubicBezTo>
                    <a:pt x="6507" y="703"/>
                    <a:pt x="7062" y="629"/>
                    <a:pt x="7542" y="629"/>
                  </a:cubicBezTo>
                  <a:close/>
                  <a:moveTo>
                    <a:pt x="7542" y="1"/>
                  </a:moveTo>
                  <a:cubicBezTo>
                    <a:pt x="6988" y="1"/>
                    <a:pt x="6396" y="112"/>
                    <a:pt x="5694" y="297"/>
                  </a:cubicBezTo>
                  <a:cubicBezTo>
                    <a:pt x="4104" y="777"/>
                    <a:pt x="2736" y="1369"/>
                    <a:pt x="1701" y="2108"/>
                  </a:cubicBezTo>
                  <a:cubicBezTo>
                    <a:pt x="703" y="2885"/>
                    <a:pt x="37" y="3809"/>
                    <a:pt x="0" y="4955"/>
                  </a:cubicBezTo>
                  <a:lnTo>
                    <a:pt x="0" y="5029"/>
                  </a:lnTo>
                  <a:cubicBezTo>
                    <a:pt x="0" y="5029"/>
                    <a:pt x="148" y="5879"/>
                    <a:pt x="370" y="6877"/>
                  </a:cubicBezTo>
                  <a:cubicBezTo>
                    <a:pt x="592" y="7876"/>
                    <a:pt x="851" y="9059"/>
                    <a:pt x="1146" y="9761"/>
                  </a:cubicBezTo>
                  <a:cubicBezTo>
                    <a:pt x="1405" y="10427"/>
                    <a:pt x="1923" y="11388"/>
                    <a:pt x="2625" y="12201"/>
                  </a:cubicBezTo>
                  <a:cubicBezTo>
                    <a:pt x="2958" y="12608"/>
                    <a:pt x="3328" y="12978"/>
                    <a:pt x="3697" y="13236"/>
                  </a:cubicBezTo>
                  <a:cubicBezTo>
                    <a:pt x="4104" y="13532"/>
                    <a:pt x="4511" y="13717"/>
                    <a:pt x="4954" y="13717"/>
                  </a:cubicBezTo>
                  <a:cubicBezTo>
                    <a:pt x="5028" y="13717"/>
                    <a:pt x="5139" y="13717"/>
                    <a:pt x="5250" y="13680"/>
                  </a:cubicBezTo>
                  <a:cubicBezTo>
                    <a:pt x="5694" y="13606"/>
                    <a:pt x="6100" y="13347"/>
                    <a:pt x="6544" y="12978"/>
                  </a:cubicBezTo>
                  <a:cubicBezTo>
                    <a:pt x="7210" y="12460"/>
                    <a:pt x="7875" y="11721"/>
                    <a:pt x="8430" y="11018"/>
                  </a:cubicBezTo>
                  <a:cubicBezTo>
                    <a:pt x="8984" y="10279"/>
                    <a:pt x="9391" y="9613"/>
                    <a:pt x="9539" y="9096"/>
                  </a:cubicBezTo>
                  <a:cubicBezTo>
                    <a:pt x="9613" y="8800"/>
                    <a:pt x="9687" y="8282"/>
                    <a:pt x="9797" y="7691"/>
                  </a:cubicBezTo>
                  <a:cubicBezTo>
                    <a:pt x="10019" y="5842"/>
                    <a:pt x="10241" y="3032"/>
                    <a:pt x="10241" y="2219"/>
                  </a:cubicBezTo>
                  <a:cubicBezTo>
                    <a:pt x="10241" y="1738"/>
                    <a:pt x="10056" y="1184"/>
                    <a:pt x="9613" y="740"/>
                  </a:cubicBezTo>
                  <a:cubicBezTo>
                    <a:pt x="9169" y="297"/>
                    <a:pt x="8503" y="1"/>
                    <a:pt x="7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51"/>
            <p:cNvSpPr/>
            <p:nvPr/>
          </p:nvSpPr>
          <p:spPr>
            <a:xfrm>
              <a:off x="3659775" y="2613900"/>
              <a:ext cx="321675" cy="302000"/>
            </a:xfrm>
            <a:custGeom>
              <a:avLst/>
              <a:gdLst/>
              <a:ahLst/>
              <a:cxnLst/>
              <a:rect l="l" t="t" r="r" b="b"/>
              <a:pathLst>
                <a:path w="12867" h="12080" extrusionOk="0">
                  <a:moveTo>
                    <a:pt x="8223" y="1"/>
                  </a:moveTo>
                  <a:cubicBezTo>
                    <a:pt x="6105" y="1"/>
                    <a:pt x="3346" y="637"/>
                    <a:pt x="1923" y="1758"/>
                  </a:cubicBezTo>
                  <a:cubicBezTo>
                    <a:pt x="1" y="3274"/>
                    <a:pt x="407" y="7119"/>
                    <a:pt x="592" y="8857"/>
                  </a:cubicBezTo>
                  <a:cubicBezTo>
                    <a:pt x="758" y="10153"/>
                    <a:pt x="1294" y="10318"/>
                    <a:pt x="1555" y="10318"/>
                  </a:cubicBezTo>
                  <a:cubicBezTo>
                    <a:pt x="1644" y="10318"/>
                    <a:pt x="1701" y="10299"/>
                    <a:pt x="1701" y="10299"/>
                  </a:cubicBezTo>
                  <a:lnTo>
                    <a:pt x="1701" y="10299"/>
                  </a:lnTo>
                  <a:cubicBezTo>
                    <a:pt x="1701" y="10299"/>
                    <a:pt x="1295" y="11001"/>
                    <a:pt x="1221" y="11519"/>
                  </a:cubicBezTo>
                  <a:cubicBezTo>
                    <a:pt x="1163" y="11769"/>
                    <a:pt x="1737" y="12079"/>
                    <a:pt x="2660" y="12079"/>
                  </a:cubicBezTo>
                  <a:cubicBezTo>
                    <a:pt x="3510" y="12079"/>
                    <a:pt x="4656" y="11816"/>
                    <a:pt x="5879" y="11001"/>
                  </a:cubicBezTo>
                  <a:cubicBezTo>
                    <a:pt x="8430" y="9263"/>
                    <a:pt x="9946" y="7858"/>
                    <a:pt x="9946" y="7858"/>
                  </a:cubicBezTo>
                  <a:cubicBezTo>
                    <a:pt x="9946" y="7858"/>
                    <a:pt x="10242" y="8265"/>
                    <a:pt x="10057" y="9152"/>
                  </a:cubicBezTo>
                  <a:cubicBezTo>
                    <a:pt x="9895" y="9825"/>
                    <a:pt x="10282" y="10282"/>
                    <a:pt x="10931" y="10282"/>
                  </a:cubicBezTo>
                  <a:cubicBezTo>
                    <a:pt x="11175" y="10282"/>
                    <a:pt x="11455" y="10218"/>
                    <a:pt x="11757" y="10077"/>
                  </a:cubicBezTo>
                  <a:cubicBezTo>
                    <a:pt x="12867" y="9559"/>
                    <a:pt x="12460" y="8968"/>
                    <a:pt x="12460" y="8968"/>
                  </a:cubicBezTo>
                  <a:cubicBezTo>
                    <a:pt x="12460" y="8968"/>
                    <a:pt x="12867" y="6343"/>
                    <a:pt x="12867" y="5012"/>
                  </a:cubicBezTo>
                  <a:cubicBezTo>
                    <a:pt x="12867" y="3681"/>
                    <a:pt x="12053" y="834"/>
                    <a:pt x="10131" y="243"/>
                  </a:cubicBezTo>
                  <a:cubicBezTo>
                    <a:pt x="9631" y="79"/>
                    <a:pt x="8966" y="1"/>
                    <a:pt x="8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51"/>
            <p:cNvSpPr/>
            <p:nvPr/>
          </p:nvSpPr>
          <p:spPr>
            <a:xfrm>
              <a:off x="3662550" y="2606075"/>
              <a:ext cx="327225" cy="317975"/>
            </a:xfrm>
            <a:custGeom>
              <a:avLst/>
              <a:gdLst/>
              <a:ahLst/>
              <a:cxnLst/>
              <a:rect l="l" t="t" r="r" b="b"/>
              <a:pathLst>
                <a:path w="13089" h="12719" extrusionOk="0">
                  <a:moveTo>
                    <a:pt x="8134" y="629"/>
                  </a:moveTo>
                  <a:cubicBezTo>
                    <a:pt x="8837" y="629"/>
                    <a:pt x="9502" y="703"/>
                    <a:pt x="9946" y="851"/>
                  </a:cubicBezTo>
                  <a:cubicBezTo>
                    <a:pt x="10796" y="1110"/>
                    <a:pt x="11425" y="1886"/>
                    <a:pt x="11831" y="2811"/>
                  </a:cubicBezTo>
                  <a:cubicBezTo>
                    <a:pt x="12275" y="3698"/>
                    <a:pt x="12460" y="4733"/>
                    <a:pt x="12460" y="5325"/>
                  </a:cubicBezTo>
                  <a:cubicBezTo>
                    <a:pt x="12460" y="5953"/>
                    <a:pt x="12349" y="6951"/>
                    <a:pt x="12275" y="7765"/>
                  </a:cubicBezTo>
                  <a:cubicBezTo>
                    <a:pt x="12164" y="8578"/>
                    <a:pt x="12053" y="9244"/>
                    <a:pt x="12053" y="9244"/>
                  </a:cubicBezTo>
                  <a:cubicBezTo>
                    <a:pt x="12053" y="9305"/>
                    <a:pt x="12053" y="9366"/>
                    <a:pt x="12095" y="9427"/>
                  </a:cubicBezTo>
                  <a:lnTo>
                    <a:pt x="12095" y="9427"/>
                  </a:lnTo>
                  <a:lnTo>
                    <a:pt x="12090" y="9429"/>
                  </a:lnTo>
                  <a:lnTo>
                    <a:pt x="12127" y="9539"/>
                  </a:lnTo>
                  <a:cubicBezTo>
                    <a:pt x="12127" y="9613"/>
                    <a:pt x="12127" y="9650"/>
                    <a:pt x="12053" y="9761"/>
                  </a:cubicBezTo>
                  <a:cubicBezTo>
                    <a:pt x="11979" y="9835"/>
                    <a:pt x="11831" y="9983"/>
                    <a:pt x="11536" y="10131"/>
                  </a:cubicBezTo>
                  <a:cubicBezTo>
                    <a:pt x="11240" y="10242"/>
                    <a:pt x="11018" y="10279"/>
                    <a:pt x="10833" y="10279"/>
                  </a:cubicBezTo>
                  <a:cubicBezTo>
                    <a:pt x="10611" y="10279"/>
                    <a:pt x="10463" y="10205"/>
                    <a:pt x="10352" y="10131"/>
                  </a:cubicBezTo>
                  <a:cubicBezTo>
                    <a:pt x="10279" y="10057"/>
                    <a:pt x="10205" y="9946"/>
                    <a:pt x="10205" y="9761"/>
                  </a:cubicBezTo>
                  <a:cubicBezTo>
                    <a:pt x="10205" y="9687"/>
                    <a:pt x="10205" y="9613"/>
                    <a:pt x="10242" y="9539"/>
                  </a:cubicBezTo>
                  <a:cubicBezTo>
                    <a:pt x="10279" y="9281"/>
                    <a:pt x="10315" y="9096"/>
                    <a:pt x="10315" y="8874"/>
                  </a:cubicBezTo>
                  <a:cubicBezTo>
                    <a:pt x="10315" y="8319"/>
                    <a:pt x="10094" y="8024"/>
                    <a:pt x="10057" y="7987"/>
                  </a:cubicBezTo>
                  <a:cubicBezTo>
                    <a:pt x="10020" y="7913"/>
                    <a:pt x="9946" y="7876"/>
                    <a:pt x="9872" y="7839"/>
                  </a:cubicBezTo>
                  <a:cubicBezTo>
                    <a:pt x="9761" y="7839"/>
                    <a:pt x="9687" y="7876"/>
                    <a:pt x="9613" y="7950"/>
                  </a:cubicBezTo>
                  <a:lnTo>
                    <a:pt x="9539" y="7987"/>
                  </a:lnTo>
                  <a:cubicBezTo>
                    <a:pt x="9243" y="8282"/>
                    <a:pt x="7801" y="9539"/>
                    <a:pt x="5583" y="11055"/>
                  </a:cubicBezTo>
                  <a:cubicBezTo>
                    <a:pt x="4437" y="11832"/>
                    <a:pt x="3365" y="12090"/>
                    <a:pt x="2552" y="12090"/>
                  </a:cubicBezTo>
                  <a:cubicBezTo>
                    <a:pt x="2145" y="12090"/>
                    <a:pt x="1812" y="12016"/>
                    <a:pt x="1627" y="11943"/>
                  </a:cubicBezTo>
                  <a:cubicBezTo>
                    <a:pt x="1524" y="11908"/>
                    <a:pt x="1452" y="11841"/>
                    <a:pt x="1413" y="11833"/>
                  </a:cubicBezTo>
                  <a:lnTo>
                    <a:pt x="1413" y="11833"/>
                  </a:lnTo>
                  <a:cubicBezTo>
                    <a:pt x="1456" y="11647"/>
                    <a:pt x="1560" y="11372"/>
                    <a:pt x="1664" y="11129"/>
                  </a:cubicBezTo>
                  <a:cubicBezTo>
                    <a:pt x="1738" y="11018"/>
                    <a:pt x="1775" y="10944"/>
                    <a:pt x="1812" y="10870"/>
                  </a:cubicBezTo>
                  <a:cubicBezTo>
                    <a:pt x="1849" y="10796"/>
                    <a:pt x="1886" y="10759"/>
                    <a:pt x="1886" y="10759"/>
                  </a:cubicBezTo>
                  <a:cubicBezTo>
                    <a:pt x="1923" y="10649"/>
                    <a:pt x="1923" y="10501"/>
                    <a:pt x="1849" y="10390"/>
                  </a:cubicBezTo>
                  <a:cubicBezTo>
                    <a:pt x="1795" y="10336"/>
                    <a:pt x="1701" y="10301"/>
                    <a:pt x="1611" y="10301"/>
                  </a:cubicBezTo>
                  <a:cubicBezTo>
                    <a:pt x="1579" y="10301"/>
                    <a:pt x="1546" y="10306"/>
                    <a:pt x="1516" y="10316"/>
                  </a:cubicBezTo>
                  <a:lnTo>
                    <a:pt x="1443" y="10316"/>
                  </a:lnTo>
                  <a:cubicBezTo>
                    <a:pt x="1369" y="10316"/>
                    <a:pt x="1258" y="10279"/>
                    <a:pt x="1147" y="10168"/>
                  </a:cubicBezTo>
                  <a:cubicBezTo>
                    <a:pt x="1036" y="10020"/>
                    <a:pt x="851" y="9724"/>
                    <a:pt x="814" y="9133"/>
                  </a:cubicBezTo>
                  <a:cubicBezTo>
                    <a:pt x="703" y="8504"/>
                    <a:pt x="629" y="7580"/>
                    <a:pt x="629" y="6582"/>
                  </a:cubicBezTo>
                  <a:cubicBezTo>
                    <a:pt x="629" y="5768"/>
                    <a:pt x="703" y="4881"/>
                    <a:pt x="888" y="4142"/>
                  </a:cubicBezTo>
                  <a:cubicBezTo>
                    <a:pt x="1110" y="3365"/>
                    <a:pt x="1480" y="2737"/>
                    <a:pt x="1997" y="2330"/>
                  </a:cubicBezTo>
                  <a:cubicBezTo>
                    <a:pt x="2663" y="1776"/>
                    <a:pt x="3698" y="1369"/>
                    <a:pt x="4807" y="1073"/>
                  </a:cubicBezTo>
                  <a:cubicBezTo>
                    <a:pt x="5916" y="777"/>
                    <a:pt x="7099" y="629"/>
                    <a:pt x="8134" y="629"/>
                  </a:cubicBezTo>
                  <a:close/>
                  <a:moveTo>
                    <a:pt x="8134" y="1"/>
                  </a:moveTo>
                  <a:cubicBezTo>
                    <a:pt x="7025" y="1"/>
                    <a:pt x="5805" y="149"/>
                    <a:pt x="4622" y="482"/>
                  </a:cubicBezTo>
                  <a:cubicBezTo>
                    <a:pt x="3476" y="777"/>
                    <a:pt x="2404" y="1221"/>
                    <a:pt x="1627" y="1813"/>
                  </a:cubicBezTo>
                  <a:cubicBezTo>
                    <a:pt x="962" y="2367"/>
                    <a:pt x="555" y="3143"/>
                    <a:pt x="296" y="3957"/>
                  </a:cubicBezTo>
                  <a:cubicBezTo>
                    <a:pt x="75" y="4807"/>
                    <a:pt x="1" y="5731"/>
                    <a:pt x="1" y="6582"/>
                  </a:cubicBezTo>
                  <a:cubicBezTo>
                    <a:pt x="1" y="7617"/>
                    <a:pt x="112" y="8578"/>
                    <a:pt x="186" y="9207"/>
                  </a:cubicBezTo>
                  <a:cubicBezTo>
                    <a:pt x="259" y="9872"/>
                    <a:pt x="444" y="10316"/>
                    <a:pt x="703" y="10575"/>
                  </a:cubicBezTo>
                  <a:cubicBezTo>
                    <a:pt x="836" y="10726"/>
                    <a:pt x="978" y="10819"/>
                    <a:pt x="1110" y="10869"/>
                  </a:cubicBezTo>
                  <a:lnTo>
                    <a:pt x="1110" y="10869"/>
                  </a:lnTo>
                  <a:cubicBezTo>
                    <a:pt x="1110" y="10870"/>
                    <a:pt x="1110" y="10870"/>
                    <a:pt x="1110" y="10870"/>
                  </a:cubicBezTo>
                  <a:cubicBezTo>
                    <a:pt x="1003" y="11119"/>
                    <a:pt x="863" y="11436"/>
                    <a:pt x="819" y="11723"/>
                  </a:cubicBezTo>
                  <a:lnTo>
                    <a:pt x="819" y="11723"/>
                  </a:lnTo>
                  <a:lnTo>
                    <a:pt x="814" y="11721"/>
                  </a:lnTo>
                  <a:lnTo>
                    <a:pt x="777" y="11832"/>
                  </a:lnTo>
                  <a:cubicBezTo>
                    <a:pt x="777" y="12016"/>
                    <a:pt x="888" y="12164"/>
                    <a:pt x="999" y="12275"/>
                  </a:cubicBezTo>
                  <a:cubicBezTo>
                    <a:pt x="1147" y="12423"/>
                    <a:pt x="1369" y="12497"/>
                    <a:pt x="1627" y="12608"/>
                  </a:cubicBezTo>
                  <a:cubicBezTo>
                    <a:pt x="1886" y="12682"/>
                    <a:pt x="2182" y="12719"/>
                    <a:pt x="2552" y="12719"/>
                  </a:cubicBezTo>
                  <a:cubicBezTo>
                    <a:pt x="3476" y="12719"/>
                    <a:pt x="4696" y="12423"/>
                    <a:pt x="5953" y="11573"/>
                  </a:cubicBezTo>
                  <a:cubicBezTo>
                    <a:pt x="7781" y="10327"/>
                    <a:pt x="9078" y="9234"/>
                    <a:pt x="9679" y="8714"/>
                  </a:cubicBezTo>
                  <a:lnTo>
                    <a:pt x="9679" y="8714"/>
                  </a:lnTo>
                  <a:cubicBezTo>
                    <a:pt x="9684" y="8762"/>
                    <a:pt x="9687" y="8815"/>
                    <a:pt x="9687" y="8874"/>
                  </a:cubicBezTo>
                  <a:cubicBezTo>
                    <a:pt x="9687" y="9014"/>
                    <a:pt x="9687" y="9187"/>
                    <a:pt x="9624" y="9394"/>
                  </a:cubicBezTo>
                  <a:lnTo>
                    <a:pt x="9624" y="9394"/>
                  </a:lnTo>
                  <a:lnTo>
                    <a:pt x="9613" y="9392"/>
                  </a:lnTo>
                  <a:cubicBezTo>
                    <a:pt x="9613" y="9539"/>
                    <a:pt x="9576" y="9650"/>
                    <a:pt x="9576" y="9761"/>
                  </a:cubicBezTo>
                  <a:cubicBezTo>
                    <a:pt x="9576" y="10094"/>
                    <a:pt x="9724" y="10390"/>
                    <a:pt x="9946" y="10575"/>
                  </a:cubicBezTo>
                  <a:cubicBezTo>
                    <a:pt x="10168" y="10796"/>
                    <a:pt x="10500" y="10907"/>
                    <a:pt x="10833" y="10907"/>
                  </a:cubicBezTo>
                  <a:cubicBezTo>
                    <a:pt x="11129" y="10907"/>
                    <a:pt x="11462" y="10833"/>
                    <a:pt x="11794" y="10686"/>
                  </a:cubicBezTo>
                  <a:cubicBezTo>
                    <a:pt x="12127" y="10501"/>
                    <a:pt x="12386" y="10316"/>
                    <a:pt x="12534" y="10131"/>
                  </a:cubicBezTo>
                  <a:cubicBezTo>
                    <a:pt x="12682" y="9946"/>
                    <a:pt x="12756" y="9724"/>
                    <a:pt x="12756" y="9539"/>
                  </a:cubicBezTo>
                  <a:cubicBezTo>
                    <a:pt x="12756" y="9409"/>
                    <a:pt x="12727" y="9306"/>
                    <a:pt x="12695" y="9232"/>
                  </a:cubicBezTo>
                  <a:lnTo>
                    <a:pt x="12695" y="9232"/>
                  </a:lnTo>
                  <a:cubicBezTo>
                    <a:pt x="12764" y="8771"/>
                    <a:pt x="13088" y="6546"/>
                    <a:pt x="13088" y="5325"/>
                  </a:cubicBezTo>
                  <a:cubicBezTo>
                    <a:pt x="13088" y="4585"/>
                    <a:pt x="12866" y="3550"/>
                    <a:pt x="12423" y="2552"/>
                  </a:cubicBezTo>
                  <a:cubicBezTo>
                    <a:pt x="11942" y="1554"/>
                    <a:pt x="11203" y="593"/>
                    <a:pt x="10131" y="260"/>
                  </a:cubicBezTo>
                  <a:cubicBezTo>
                    <a:pt x="9576" y="75"/>
                    <a:pt x="8911" y="1"/>
                    <a:pt x="8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51"/>
            <p:cNvSpPr/>
            <p:nvPr/>
          </p:nvSpPr>
          <p:spPr>
            <a:xfrm>
              <a:off x="3314100" y="3493950"/>
              <a:ext cx="431675" cy="128850"/>
            </a:xfrm>
            <a:custGeom>
              <a:avLst/>
              <a:gdLst/>
              <a:ahLst/>
              <a:cxnLst/>
              <a:rect l="l" t="t" r="r" b="b"/>
              <a:pathLst>
                <a:path w="17267" h="5154" extrusionOk="0">
                  <a:moveTo>
                    <a:pt x="3848" y="0"/>
                  </a:moveTo>
                  <a:cubicBezTo>
                    <a:pt x="3145" y="0"/>
                    <a:pt x="2774" y="163"/>
                    <a:pt x="2774" y="163"/>
                  </a:cubicBezTo>
                  <a:cubicBezTo>
                    <a:pt x="334" y="1789"/>
                    <a:pt x="1" y="4710"/>
                    <a:pt x="925" y="5006"/>
                  </a:cubicBezTo>
                  <a:cubicBezTo>
                    <a:pt x="1233" y="5117"/>
                    <a:pt x="3152" y="5154"/>
                    <a:pt x="5572" y="5154"/>
                  </a:cubicBezTo>
                  <a:cubicBezTo>
                    <a:pt x="10414" y="5154"/>
                    <a:pt x="17266" y="5006"/>
                    <a:pt x="17266" y="5006"/>
                  </a:cubicBezTo>
                  <a:lnTo>
                    <a:pt x="17155" y="2788"/>
                  </a:lnTo>
                  <a:cubicBezTo>
                    <a:pt x="17155" y="2788"/>
                    <a:pt x="13717" y="2492"/>
                    <a:pt x="13125" y="2492"/>
                  </a:cubicBezTo>
                  <a:cubicBezTo>
                    <a:pt x="12497" y="2492"/>
                    <a:pt x="8245" y="1272"/>
                    <a:pt x="6101" y="458"/>
                  </a:cubicBezTo>
                  <a:cubicBezTo>
                    <a:pt x="5157" y="101"/>
                    <a:pt x="4400" y="0"/>
                    <a:pt x="38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51"/>
            <p:cNvSpPr/>
            <p:nvPr/>
          </p:nvSpPr>
          <p:spPr>
            <a:xfrm>
              <a:off x="3317800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3698" y="629"/>
                  </a:moveTo>
                  <a:cubicBezTo>
                    <a:pt x="4215" y="629"/>
                    <a:pt x="4918" y="703"/>
                    <a:pt x="5842" y="1072"/>
                  </a:cubicBezTo>
                  <a:cubicBezTo>
                    <a:pt x="6914" y="1479"/>
                    <a:pt x="8541" y="1997"/>
                    <a:pt x="9946" y="2403"/>
                  </a:cubicBezTo>
                  <a:cubicBezTo>
                    <a:pt x="10648" y="2588"/>
                    <a:pt x="11314" y="2773"/>
                    <a:pt x="11831" y="2884"/>
                  </a:cubicBezTo>
                  <a:cubicBezTo>
                    <a:pt x="12090" y="2958"/>
                    <a:pt x="12312" y="3032"/>
                    <a:pt x="12497" y="3069"/>
                  </a:cubicBezTo>
                  <a:cubicBezTo>
                    <a:pt x="12719" y="3106"/>
                    <a:pt x="12829" y="3106"/>
                    <a:pt x="12977" y="3106"/>
                  </a:cubicBezTo>
                  <a:cubicBezTo>
                    <a:pt x="13236" y="3106"/>
                    <a:pt x="14271" y="3180"/>
                    <a:pt x="15196" y="3254"/>
                  </a:cubicBezTo>
                  <a:cubicBezTo>
                    <a:pt x="15801" y="3302"/>
                    <a:pt x="16390" y="3350"/>
                    <a:pt x="16725" y="3378"/>
                  </a:cubicBezTo>
                  <a:lnTo>
                    <a:pt x="16725" y="3378"/>
                  </a:lnTo>
                  <a:lnTo>
                    <a:pt x="16806" y="5033"/>
                  </a:lnTo>
                  <a:lnTo>
                    <a:pt x="16806" y="5033"/>
                  </a:lnTo>
                  <a:cubicBezTo>
                    <a:pt x="16608" y="5037"/>
                    <a:pt x="16322" y="5047"/>
                    <a:pt x="15972" y="5065"/>
                  </a:cubicBezTo>
                  <a:cubicBezTo>
                    <a:pt x="13828" y="5102"/>
                    <a:pt x="9058" y="5176"/>
                    <a:pt x="5435" y="5176"/>
                  </a:cubicBezTo>
                  <a:cubicBezTo>
                    <a:pt x="4215" y="5176"/>
                    <a:pt x="3143" y="5176"/>
                    <a:pt x="2330" y="5139"/>
                  </a:cubicBezTo>
                  <a:cubicBezTo>
                    <a:pt x="1923" y="5139"/>
                    <a:pt x="1553" y="5102"/>
                    <a:pt x="1332" y="5102"/>
                  </a:cubicBezTo>
                  <a:cubicBezTo>
                    <a:pt x="1184" y="5102"/>
                    <a:pt x="1073" y="5065"/>
                    <a:pt x="999" y="5065"/>
                  </a:cubicBezTo>
                  <a:lnTo>
                    <a:pt x="888" y="5065"/>
                  </a:lnTo>
                  <a:cubicBezTo>
                    <a:pt x="814" y="5028"/>
                    <a:pt x="777" y="4991"/>
                    <a:pt x="703" y="4843"/>
                  </a:cubicBezTo>
                  <a:cubicBezTo>
                    <a:pt x="666" y="4732"/>
                    <a:pt x="629" y="4547"/>
                    <a:pt x="629" y="4289"/>
                  </a:cubicBezTo>
                  <a:cubicBezTo>
                    <a:pt x="629" y="3808"/>
                    <a:pt x="777" y="3180"/>
                    <a:pt x="1110" y="2551"/>
                  </a:cubicBezTo>
                  <a:cubicBezTo>
                    <a:pt x="1479" y="1886"/>
                    <a:pt x="1997" y="1220"/>
                    <a:pt x="2773" y="740"/>
                  </a:cubicBezTo>
                  <a:lnTo>
                    <a:pt x="2768" y="730"/>
                  </a:lnTo>
                  <a:lnTo>
                    <a:pt x="2768" y="730"/>
                  </a:lnTo>
                  <a:cubicBezTo>
                    <a:pt x="2865" y="703"/>
                    <a:pt x="3181" y="629"/>
                    <a:pt x="3698" y="629"/>
                  </a:cubicBezTo>
                  <a:close/>
                  <a:moveTo>
                    <a:pt x="3698" y="0"/>
                  </a:moveTo>
                  <a:cubicBezTo>
                    <a:pt x="2921" y="0"/>
                    <a:pt x="2515" y="185"/>
                    <a:pt x="2478" y="185"/>
                  </a:cubicBezTo>
                  <a:lnTo>
                    <a:pt x="2441" y="222"/>
                  </a:lnTo>
                  <a:cubicBezTo>
                    <a:pt x="1590" y="776"/>
                    <a:pt x="962" y="1516"/>
                    <a:pt x="592" y="2255"/>
                  </a:cubicBezTo>
                  <a:cubicBezTo>
                    <a:pt x="186" y="2958"/>
                    <a:pt x="1" y="3697"/>
                    <a:pt x="1" y="4289"/>
                  </a:cubicBezTo>
                  <a:cubicBezTo>
                    <a:pt x="1" y="4621"/>
                    <a:pt x="38" y="4880"/>
                    <a:pt x="149" y="5102"/>
                  </a:cubicBezTo>
                  <a:cubicBezTo>
                    <a:pt x="259" y="5361"/>
                    <a:pt x="444" y="5546"/>
                    <a:pt x="666" y="5620"/>
                  </a:cubicBezTo>
                  <a:cubicBezTo>
                    <a:pt x="777" y="5657"/>
                    <a:pt x="851" y="5657"/>
                    <a:pt x="925" y="5694"/>
                  </a:cubicBezTo>
                  <a:cubicBezTo>
                    <a:pt x="1258" y="5731"/>
                    <a:pt x="1849" y="5731"/>
                    <a:pt x="2626" y="5768"/>
                  </a:cubicBezTo>
                  <a:lnTo>
                    <a:pt x="5435" y="5768"/>
                  </a:lnTo>
                  <a:cubicBezTo>
                    <a:pt x="10278" y="5768"/>
                    <a:pt x="17118" y="5657"/>
                    <a:pt x="17118" y="5657"/>
                  </a:cubicBezTo>
                  <a:cubicBezTo>
                    <a:pt x="17229" y="5657"/>
                    <a:pt x="17303" y="5620"/>
                    <a:pt x="17340" y="5546"/>
                  </a:cubicBezTo>
                  <a:cubicBezTo>
                    <a:pt x="17414" y="5509"/>
                    <a:pt x="17451" y="5398"/>
                    <a:pt x="17414" y="5324"/>
                  </a:cubicBezTo>
                  <a:lnTo>
                    <a:pt x="17340" y="3106"/>
                  </a:lnTo>
                  <a:cubicBezTo>
                    <a:pt x="17340" y="2958"/>
                    <a:pt x="17192" y="2810"/>
                    <a:pt x="17044" y="2810"/>
                  </a:cubicBezTo>
                  <a:cubicBezTo>
                    <a:pt x="17044" y="2810"/>
                    <a:pt x="16194" y="2736"/>
                    <a:pt x="15233" y="2662"/>
                  </a:cubicBezTo>
                  <a:cubicBezTo>
                    <a:pt x="14308" y="2588"/>
                    <a:pt x="13310" y="2514"/>
                    <a:pt x="12977" y="2514"/>
                  </a:cubicBezTo>
                  <a:cubicBezTo>
                    <a:pt x="12940" y="2514"/>
                    <a:pt x="12792" y="2477"/>
                    <a:pt x="12645" y="2440"/>
                  </a:cubicBezTo>
                  <a:cubicBezTo>
                    <a:pt x="11425" y="2218"/>
                    <a:pt x="7912" y="1183"/>
                    <a:pt x="6064" y="481"/>
                  </a:cubicBezTo>
                  <a:cubicBezTo>
                    <a:pt x="5103" y="111"/>
                    <a:pt x="4289" y="0"/>
                    <a:pt x="36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51"/>
            <p:cNvSpPr/>
            <p:nvPr/>
          </p:nvSpPr>
          <p:spPr>
            <a:xfrm>
              <a:off x="3642225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4177" y="1"/>
                  </a:moveTo>
                  <a:cubicBezTo>
                    <a:pt x="4110" y="1"/>
                    <a:pt x="4049" y="16"/>
                    <a:pt x="3993" y="50"/>
                  </a:cubicBezTo>
                  <a:cubicBezTo>
                    <a:pt x="3180" y="605"/>
                    <a:pt x="481" y="2934"/>
                    <a:pt x="481" y="2934"/>
                  </a:cubicBezTo>
                  <a:lnTo>
                    <a:pt x="0" y="3821"/>
                  </a:lnTo>
                  <a:lnTo>
                    <a:pt x="2736" y="3821"/>
                  </a:lnTo>
                  <a:cubicBezTo>
                    <a:pt x="3610" y="3821"/>
                    <a:pt x="3995" y="3516"/>
                    <a:pt x="4336" y="3516"/>
                  </a:cubicBezTo>
                  <a:cubicBezTo>
                    <a:pt x="4370" y="3516"/>
                    <a:pt x="4403" y="3519"/>
                    <a:pt x="4437" y="3525"/>
                  </a:cubicBezTo>
                  <a:cubicBezTo>
                    <a:pt x="4843" y="3599"/>
                    <a:pt x="6618" y="3969"/>
                    <a:pt x="6618" y="3969"/>
                  </a:cubicBezTo>
                  <a:cubicBezTo>
                    <a:pt x="6618" y="3969"/>
                    <a:pt x="7321" y="3821"/>
                    <a:pt x="7247" y="3525"/>
                  </a:cubicBezTo>
                  <a:cubicBezTo>
                    <a:pt x="7177" y="3249"/>
                    <a:pt x="5138" y="1"/>
                    <a:pt x="4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51"/>
            <p:cNvSpPr/>
            <p:nvPr/>
          </p:nvSpPr>
          <p:spPr>
            <a:xfrm>
              <a:off x="3634825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4474" y="0"/>
                  </a:moveTo>
                  <a:cubicBezTo>
                    <a:pt x="4363" y="0"/>
                    <a:pt x="4252" y="0"/>
                    <a:pt x="4141" y="74"/>
                  </a:cubicBezTo>
                  <a:cubicBezTo>
                    <a:pt x="3698" y="370"/>
                    <a:pt x="2810" y="1073"/>
                    <a:pt x="2034" y="1738"/>
                  </a:cubicBezTo>
                  <a:cubicBezTo>
                    <a:pt x="1258" y="2403"/>
                    <a:pt x="555" y="2958"/>
                    <a:pt x="555" y="2958"/>
                  </a:cubicBezTo>
                  <a:cubicBezTo>
                    <a:pt x="444" y="3069"/>
                    <a:pt x="407" y="3291"/>
                    <a:pt x="518" y="3402"/>
                  </a:cubicBezTo>
                  <a:cubicBezTo>
                    <a:pt x="578" y="3481"/>
                    <a:pt x="669" y="3518"/>
                    <a:pt x="758" y="3518"/>
                  </a:cubicBezTo>
                  <a:cubicBezTo>
                    <a:pt x="835" y="3518"/>
                    <a:pt x="910" y="3490"/>
                    <a:pt x="962" y="3439"/>
                  </a:cubicBezTo>
                  <a:cubicBezTo>
                    <a:pt x="962" y="3439"/>
                    <a:pt x="1147" y="3291"/>
                    <a:pt x="1405" y="3069"/>
                  </a:cubicBezTo>
                  <a:cubicBezTo>
                    <a:pt x="1812" y="2736"/>
                    <a:pt x="2404" y="2219"/>
                    <a:pt x="2995" y="1701"/>
                  </a:cubicBezTo>
                  <a:cubicBezTo>
                    <a:pt x="3587" y="1220"/>
                    <a:pt x="4178" y="777"/>
                    <a:pt x="4474" y="592"/>
                  </a:cubicBezTo>
                  <a:cubicBezTo>
                    <a:pt x="4511" y="592"/>
                    <a:pt x="4585" y="629"/>
                    <a:pt x="4733" y="703"/>
                  </a:cubicBezTo>
                  <a:cubicBezTo>
                    <a:pt x="4918" y="814"/>
                    <a:pt x="5213" y="1073"/>
                    <a:pt x="5472" y="1405"/>
                  </a:cubicBezTo>
                  <a:cubicBezTo>
                    <a:pt x="5916" y="1849"/>
                    <a:pt x="6360" y="2477"/>
                    <a:pt x="6692" y="2958"/>
                  </a:cubicBezTo>
                  <a:cubicBezTo>
                    <a:pt x="6840" y="3217"/>
                    <a:pt x="6988" y="3439"/>
                    <a:pt x="7099" y="3624"/>
                  </a:cubicBezTo>
                  <a:cubicBezTo>
                    <a:pt x="7136" y="3697"/>
                    <a:pt x="7173" y="3771"/>
                    <a:pt x="7210" y="3808"/>
                  </a:cubicBezTo>
                  <a:lnTo>
                    <a:pt x="7214" y="3817"/>
                  </a:lnTo>
                  <a:lnTo>
                    <a:pt x="7214" y="3817"/>
                  </a:lnTo>
                  <a:cubicBezTo>
                    <a:pt x="7176" y="3850"/>
                    <a:pt x="7111" y="3882"/>
                    <a:pt x="7062" y="3882"/>
                  </a:cubicBezTo>
                  <a:lnTo>
                    <a:pt x="6936" y="3946"/>
                  </a:lnTo>
                  <a:lnTo>
                    <a:pt x="6936" y="3946"/>
                  </a:lnTo>
                  <a:cubicBezTo>
                    <a:pt x="6635" y="3884"/>
                    <a:pt x="5139" y="3579"/>
                    <a:pt x="4807" y="3513"/>
                  </a:cubicBezTo>
                  <a:lnTo>
                    <a:pt x="4659" y="3476"/>
                  </a:lnTo>
                  <a:cubicBezTo>
                    <a:pt x="4363" y="3476"/>
                    <a:pt x="4178" y="3587"/>
                    <a:pt x="3956" y="3660"/>
                  </a:cubicBezTo>
                  <a:cubicBezTo>
                    <a:pt x="3698" y="3734"/>
                    <a:pt x="3439" y="3808"/>
                    <a:pt x="3032" y="3808"/>
                  </a:cubicBezTo>
                  <a:lnTo>
                    <a:pt x="296" y="3808"/>
                  </a:lnTo>
                  <a:cubicBezTo>
                    <a:pt x="148" y="3808"/>
                    <a:pt x="1" y="3919"/>
                    <a:pt x="1" y="4104"/>
                  </a:cubicBezTo>
                  <a:cubicBezTo>
                    <a:pt x="1" y="4289"/>
                    <a:pt x="148" y="4400"/>
                    <a:pt x="296" y="4400"/>
                  </a:cubicBezTo>
                  <a:lnTo>
                    <a:pt x="3032" y="4400"/>
                  </a:lnTo>
                  <a:cubicBezTo>
                    <a:pt x="3513" y="4400"/>
                    <a:pt x="3846" y="4326"/>
                    <a:pt x="4141" y="4252"/>
                  </a:cubicBezTo>
                  <a:cubicBezTo>
                    <a:pt x="4400" y="4141"/>
                    <a:pt x="4585" y="4104"/>
                    <a:pt x="4659" y="4104"/>
                  </a:cubicBezTo>
                  <a:lnTo>
                    <a:pt x="4696" y="4104"/>
                  </a:lnTo>
                  <a:cubicBezTo>
                    <a:pt x="5066" y="4178"/>
                    <a:pt x="6877" y="4548"/>
                    <a:pt x="6877" y="4548"/>
                  </a:cubicBezTo>
                  <a:lnTo>
                    <a:pt x="6988" y="4548"/>
                  </a:lnTo>
                  <a:cubicBezTo>
                    <a:pt x="7025" y="4548"/>
                    <a:pt x="7173" y="4511"/>
                    <a:pt x="7358" y="4437"/>
                  </a:cubicBezTo>
                  <a:cubicBezTo>
                    <a:pt x="7469" y="4400"/>
                    <a:pt x="7543" y="4326"/>
                    <a:pt x="7653" y="4252"/>
                  </a:cubicBezTo>
                  <a:cubicBezTo>
                    <a:pt x="7727" y="4178"/>
                    <a:pt x="7838" y="4030"/>
                    <a:pt x="7838" y="3845"/>
                  </a:cubicBezTo>
                  <a:lnTo>
                    <a:pt x="7838" y="3734"/>
                  </a:lnTo>
                  <a:cubicBezTo>
                    <a:pt x="7801" y="3660"/>
                    <a:pt x="7801" y="3624"/>
                    <a:pt x="7764" y="3587"/>
                  </a:cubicBezTo>
                  <a:cubicBezTo>
                    <a:pt x="7690" y="3402"/>
                    <a:pt x="7506" y="3143"/>
                    <a:pt x="7284" y="2773"/>
                  </a:cubicBezTo>
                  <a:cubicBezTo>
                    <a:pt x="6951" y="2219"/>
                    <a:pt x="6470" y="1553"/>
                    <a:pt x="5990" y="1036"/>
                  </a:cubicBezTo>
                  <a:cubicBezTo>
                    <a:pt x="5731" y="740"/>
                    <a:pt x="5509" y="518"/>
                    <a:pt x="5250" y="296"/>
                  </a:cubicBezTo>
                  <a:cubicBezTo>
                    <a:pt x="4992" y="148"/>
                    <a:pt x="4770" y="0"/>
                    <a:pt x="44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51"/>
            <p:cNvSpPr/>
            <p:nvPr/>
          </p:nvSpPr>
          <p:spPr>
            <a:xfrm>
              <a:off x="4000825" y="3493950"/>
              <a:ext cx="430750" cy="128850"/>
            </a:xfrm>
            <a:custGeom>
              <a:avLst/>
              <a:gdLst/>
              <a:ahLst/>
              <a:cxnLst/>
              <a:rect l="l" t="t" r="r" b="b"/>
              <a:pathLst>
                <a:path w="17230" h="5154" extrusionOk="0">
                  <a:moveTo>
                    <a:pt x="13404" y="0"/>
                  </a:moveTo>
                  <a:cubicBezTo>
                    <a:pt x="12849" y="0"/>
                    <a:pt x="12093" y="101"/>
                    <a:pt x="11166" y="458"/>
                  </a:cubicBezTo>
                  <a:cubicBezTo>
                    <a:pt x="9022" y="1272"/>
                    <a:pt x="4770" y="2492"/>
                    <a:pt x="4142" y="2492"/>
                  </a:cubicBezTo>
                  <a:cubicBezTo>
                    <a:pt x="3550" y="2492"/>
                    <a:pt x="75" y="2788"/>
                    <a:pt x="75" y="2788"/>
                  </a:cubicBezTo>
                  <a:lnTo>
                    <a:pt x="1" y="5006"/>
                  </a:lnTo>
                  <a:cubicBezTo>
                    <a:pt x="1" y="5006"/>
                    <a:pt x="6853" y="5154"/>
                    <a:pt x="11695" y="5154"/>
                  </a:cubicBezTo>
                  <a:cubicBezTo>
                    <a:pt x="14115" y="5154"/>
                    <a:pt x="16034" y="5117"/>
                    <a:pt x="16342" y="5006"/>
                  </a:cubicBezTo>
                  <a:cubicBezTo>
                    <a:pt x="17229" y="4710"/>
                    <a:pt x="16933" y="1789"/>
                    <a:pt x="14493" y="163"/>
                  </a:cubicBezTo>
                  <a:cubicBezTo>
                    <a:pt x="14493" y="163"/>
                    <a:pt x="14111" y="0"/>
                    <a:pt x="13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51"/>
            <p:cNvSpPr/>
            <p:nvPr/>
          </p:nvSpPr>
          <p:spPr>
            <a:xfrm>
              <a:off x="3992525" y="3486000"/>
              <a:ext cx="436275" cy="144200"/>
            </a:xfrm>
            <a:custGeom>
              <a:avLst/>
              <a:gdLst/>
              <a:ahLst/>
              <a:cxnLst/>
              <a:rect l="l" t="t" r="r" b="b"/>
              <a:pathLst>
                <a:path w="17451" h="5768" extrusionOk="0">
                  <a:moveTo>
                    <a:pt x="13753" y="629"/>
                  </a:moveTo>
                  <a:cubicBezTo>
                    <a:pt x="14086" y="629"/>
                    <a:pt x="14345" y="666"/>
                    <a:pt x="14493" y="703"/>
                  </a:cubicBezTo>
                  <a:cubicBezTo>
                    <a:pt x="14567" y="703"/>
                    <a:pt x="14641" y="740"/>
                    <a:pt x="14678" y="740"/>
                  </a:cubicBezTo>
                  <a:cubicBezTo>
                    <a:pt x="15417" y="1220"/>
                    <a:pt x="15971" y="1886"/>
                    <a:pt x="16304" y="2551"/>
                  </a:cubicBezTo>
                  <a:cubicBezTo>
                    <a:pt x="16674" y="3180"/>
                    <a:pt x="16822" y="3808"/>
                    <a:pt x="16822" y="4289"/>
                  </a:cubicBezTo>
                  <a:cubicBezTo>
                    <a:pt x="16822" y="4547"/>
                    <a:pt x="16785" y="4732"/>
                    <a:pt x="16711" y="4880"/>
                  </a:cubicBezTo>
                  <a:cubicBezTo>
                    <a:pt x="16674" y="4991"/>
                    <a:pt x="16600" y="5028"/>
                    <a:pt x="16563" y="5065"/>
                  </a:cubicBezTo>
                  <a:lnTo>
                    <a:pt x="16415" y="5065"/>
                  </a:lnTo>
                  <a:cubicBezTo>
                    <a:pt x="16156" y="5102"/>
                    <a:pt x="15565" y="5139"/>
                    <a:pt x="14788" y="5139"/>
                  </a:cubicBezTo>
                  <a:cubicBezTo>
                    <a:pt x="14049" y="5176"/>
                    <a:pt x="13088" y="5176"/>
                    <a:pt x="12016" y="5176"/>
                  </a:cubicBezTo>
                  <a:cubicBezTo>
                    <a:pt x="9613" y="5176"/>
                    <a:pt x="6692" y="5139"/>
                    <a:pt x="4363" y="5102"/>
                  </a:cubicBezTo>
                  <a:cubicBezTo>
                    <a:pt x="3180" y="5102"/>
                    <a:pt x="2181" y="5065"/>
                    <a:pt x="1479" y="5065"/>
                  </a:cubicBezTo>
                  <a:cubicBezTo>
                    <a:pt x="1119" y="5047"/>
                    <a:pt x="839" y="5038"/>
                    <a:pt x="645" y="5033"/>
                  </a:cubicBezTo>
                  <a:lnTo>
                    <a:pt x="645" y="5033"/>
                  </a:lnTo>
                  <a:lnTo>
                    <a:pt x="726" y="3377"/>
                  </a:lnTo>
                  <a:lnTo>
                    <a:pt x="726" y="3377"/>
                  </a:lnTo>
                  <a:cubicBezTo>
                    <a:pt x="1055" y="3349"/>
                    <a:pt x="1632" y="3301"/>
                    <a:pt x="2255" y="3254"/>
                  </a:cubicBezTo>
                  <a:cubicBezTo>
                    <a:pt x="3180" y="3180"/>
                    <a:pt x="4215" y="3106"/>
                    <a:pt x="4474" y="3106"/>
                  </a:cubicBezTo>
                  <a:cubicBezTo>
                    <a:pt x="4585" y="3106"/>
                    <a:pt x="4732" y="3106"/>
                    <a:pt x="4917" y="3069"/>
                  </a:cubicBezTo>
                  <a:cubicBezTo>
                    <a:pt x="6211" y="2810"/>
                    <a:pt x="9686" y="1775"/>
                    <a:pt x="11609" y="1072"/>
                  </a:cubicBezTo>
                  <a:cubicBezTo>
                    <a:pt x="12496" y="703"/>
                    <a:pt x="13236" y="629"/>
                    <a:pt x="13753" y="629"/>
                  </a:cubicBezTo>
                  <a:close/>
                  <a:moveTo>
                    <a:pt x="13753" y="0"/>
                  </a:moveTo>
                  <a:cubicBezTo>
                    <a:pt x="13162" y="0"/>
                    <a:pt x="12348" y="111"/>
                    <a:pt x="11387" y="481"/>
                  </a:cubicBezTo>
                  <a:cubicBezTo>
                    <a:pt x="10315" y="887"/>
                    <a:pt x="8725" y="1405"/>
                    <a:pt x="7320" y="1812"/>
                  </a:cubicBezTo>
                  <a:cubicBezTo>
                    <a:pt x="6618" y="1997"/>
                    <a:pt x="5952" y="2181"/>
                    <a:pt x="5472" y="2292"/>
                  </a:cubicBezTo>
                  <a:cubicBezTo>
                    <a:pt x="5213" y="2366"/>
                    <a:pt x="4991" y="2403"/>
                    <a:pt x="4806" y="2440"/>
                  </a:cubicBezTo>
                  <a:cubicBezTo>
                    <a:pt x="4622" y="2477"/>
                    <a:pt x="4511" y="2514"/>
                    <a:pt x="4474" y="2514"/>
                  </a:cubicBezTo>
                  <a:cubicBezTo>
                    <a:pt x="4141" y="2514"/>
                    <a:pt x="3143" y="2588"/>
                    <a:pt x="2181" y="2662"/>
                  </a:cubicBezTo>
                  <a:cubicBezTo>
                    <a:pt x="1257" y="2736"/>
                    <a:pt x="407" y="2810"/>
                    <a:pt x="407" y="2810"/>
                  </a:cubicBezTo>
                  <a:cubicBezTo>
                    <a:pt x="222" y="2810"/>
                    <a:pt x="111" y="2958"/>
                    <a:pt x="111" y="3106"/>
                  </a:cubicBezTo>
                  <a:lnTo>
                    <a:pt x="0" y="5324"/>
                  </a:lnTo>
                  <a:cubicBezTo>
                    <a:pt x="0" y="5398"/>
                    <a:pt x="37" y="5509"/>
                    <a:pt x="74" y="5546"/>
                  </a:cubicBezTo>
                  <a:cubicBezTo>
                    <a:pt x="148" y="5620"/>
                    <a:pt x="222" y="5657"/>
                    <a:pt x="296" y="5657"/>
                  </a:cubicBezTo>
                  <a:cubicBezTo>
                    <a:pt x="296" y="5657"/>
                    <a:pt x="7172" y="5768"/>
                    <a:pt x="12016" y="5768"/>
                  </a:cubicBezTo>
                  <a:lnTo>
                    <a:pt x="15121" y="5768"/>
                  </a:lnTo>
                  <a:cubicBezTo>
                    <a:pt x="15565" y="5731"/>
                    <a:pt x="15898" y="5731"/>
                    <a:pt x="16156" y="5731"/>
                  </a:cubicBezTo>
                  <a:cubicBezTo>
                    <a:pt x="16304" y="5694"/>
                    <a:pt x="16415" y="5694"/>
                    <a:pt x="16526" y="5694"/>
                  </a:cubicBezTo>
                  <a:cubicBezTo>
                    <a:pt x="16600" y="5657"/>
                    <a:pt x="16674" y="5657"/>
                    <a:pt x="16748" y="5620"/>
                  </a:cubicBezTo>
                  <a:cubicBezTo>
                    <a:pt x="17007" y="5546"/>
                    <a:pt x="17192" y="5361"/>
                    <a:pt x="17302" y="5102"/>
                  </a:cubicBezTo>
                  <a:cubicBezTo>
                    <a:pt x="17376" y="4880"/>
                    <a:pt x="17450" y="4621"/>
                    <a:pt x="17450" y="4289"/>
                  </a:cubicBezTo>
                  <a:cubicBezTo>
                    <a:pt x="17450" y="3697"/>
                    <a:pt x="17265" y="2958"/>
                    <a:pt x="16859" y="2255"/>
                  </a:cubicBezTo>
                  <a:cubicBezTo>
                    <a:pt x="16452" y="1516"/>
                    <a:pt x="15861" y="776"/>
                    <a:pt x="15010" y="222"/>
                  </a:cubicBezTo>
                  <a:lnTo>
                    <a:pt x="14936" y="185"/>
                  </a:lnTo>
                  <a:cubicBezTo>
                    <a:pt x="14936" y="185"/>
                    <a:pt x="14493" y="0"/>
                    <a:pt x="137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51"/>
            <p:cNvSpPr/>
            <p:nvPr/>
          </p:nvSpPr>
          <p:spPr>
            <a:xfrm>
              <a:off x="3898250" y="3515250"/>
              <a:ext cx="183025" cy="99250"/>
            </a:xfrm>
            <a:custGeom>
              <a:avLst/>
              <a:gdLst/>
              <a:ahLst/>
              <a:cxnLst/>
              <a:rect l="l" t="t" r="r" b="b"/>
              <a:pathLst>
                <a:path w="7321" h="3970" extrusionOk="0">
                  <a:moveTo>
                    <a:pt x="3143" y="1"/>
                  </a:moveTo>
                  <a:cubicBezTo>
                    <a:pt x="2183" y="1"/>
                    <a:pt x="143" y="3249"/>
                    <a:pt x="74" y="3525"/>
                  </a:cubicBezTo>
                  <a:cubicBezTo>
                    <a:pt x="0" y="3821"/>
                    <a:pt x="703" y="3969"/>
                    <a:pt x="703" y="3969"/>
                  </a:cubicBezTo>
                  <a:cubicBezTo>
                    <a:pt x="703" y="3969"/>
                    <a:pt x="2477" y="3599"/>
                    <a:pt x="2884" y="3525"/>
                  </a:cubicBezTo>
                  <a:cubicBezTo>
                    <a:pt x="2918" y="3519"/>
                    <a:pt x="2951" y="3516"/>
                    <a:pt x="2985" y="3516"/>
                  </a:cubicBezTo>
                  <a:cubicBezTo>
                    <a:pt x="3326" y="3516"/>
                    <a:pt x="3711" y="3821"/>
                    <a:pt x="4585" y="3821"/>
                  </a:cubicBezTo>
                  <a:lnTo>
                    <a:pt x="7320" y="3821"/>
                  </a:lnTo>
                  <a:lnTo>
                    <a:pt x="6840" y="2934"/>
                  </a:lnTo>
                  <a:cubicBezTo>
                    <a:pt x="6840" y="2934"/>
                    <a:pt x="4141" y="605"/>
                    <a:pt x="3328" y="50"/>
                  </a:cubicBezTo>
                  <a:cubicBezTo>
                    <a:pt x="3272" y="16"/>
                    <a:pt x="3210" y="1"/>
                    <a:pt x="31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51"/>
            <p:cNvSpPr/>
            <p:nvPr/>
          </p:nvSpPr>
          <p:spPr>
            <a:xfrm>
              <a:off x="3892700" y="3508175"/>
              <a:ext cx="195975" cy="113700"/>
            </a:xfrm>
            <a:custGeom>
              <a:avLst/>
              <a:gdLst/>
              <a:ahLst/>
              <a:cxnLst/>
              <a:rect l="l" t="t" r="r" b="b"/>
              <a:pathLst>
                <a:path w="7839" h="4548" extrusionOk="0">
                  <a:moveTo>
                    <a:pt x="3365" y="0"/>
                  </a:moveTo>
                  <a:cubicBezTo>
                    <a:pt x="3143" y="0"/>
                    <a:pt x="2958" y="74"/>
                    <a:pt x="2810" y="185"/>
                  </a:cubicBezTo>
                  <a:cubicBezTo>
                    <a:pt x="2477" y="370"/>
                    <a:pt x="2182" y="629"/>
                    <a:pt x="1886" y="999"/>
                  </a:cubicBezTo>
                  <a:cubicBezTo>
                    <a:pt x="1442" y="1479"/>
                    <a:pt x="999" y="2108"/>
                    <a:pt x="629" y="2625"/>
                  </a:cubicBezTo>
                  <a:cubicBezTo>
                    <a:pt x="481" y="2884"/>
                    <a:pt x="333" y="3106"/>
                    <a:pt x="222" y="3291"/>
                  </a:cubicBezTo>
                  <a:cubicBezTo>
                    <a:pt x="185" y="3402"/>
                    <a:pt x="111" y="3476"/>
                    <a:pt x="74" y="3550"/>
                  </a:cubicBezTo>
                  <a:cubicBezTo>
                    <a:pt x="37" y="3624"/>
                    <a:pt x="37" y="3660"/>
                    <a:pt x="0" y="3734"/>
                  </a:cubicBezTo>
                  <a:lnTo>
                    <a:pt x="0" y="3845"/>
                  </a:lnTo>
                  <a:cubicBezTo>
                    <a:pt x="0" y="4030"/>
                    <a:pt x="111" y="4178"/>
                    <a:pt x="185" y="4252"/>
                  </a:cubicBezTo>
                  <a:cubicBezTo>
                    <a:pt x="333" y="4400"/>
                    <a:pt x="481" y="4437"/>
                    <a:pt x="629" y="4474"/>
                  </a:cubicBezTo>
                  <a:cubicBezTo>
                    <a:pt x="740" y="4548"/>
                    <a:pt x="851" y="4548"/>
                    <a:pt x="851" y="4548"/>
                  </a:cubicBezTo>
                  <a:lnTo>
                    <a:pt x="962" y="4548"/>
                  </a:lnTo>
                  <a:cubicBezTo>
                    <a:pt x="962" y="4548"/>
                    <a:pt x="2773" y="4178"/>
                    <a:pt x="3143" y="4104"/>
                  </a:cubicBezTo>
                  <a:lnTo>
                    <a:pt x="3180" y="4104"/>
                  </a:lnTo>
                  <a:cubicBezTo>
                    <a:pt x="3254" y="4104"/>
                    <a:pt x="3439" y="4141"/>
                    <a:pt x="3697" y="4252"/>
                  </a:cubicBezTo>
                  <a:cubicBezTo>
                    <a:pt x="3993" y="4326"/>
                    <a:pt x="4326" y="4400"/>
                    <a:pt x="4807" y="4400"/>
                  </a:cubicBezTo>
                  <a:lnTo>
                    <a:pt x="7542" y="4400"/>
                  </a:lnTo>
                  <a:cubicBezTo>
                    <a:pt x="7690" y="4400"/>
                    <a:pt x="7838" y="4289"/>
                    <a:pt x="7838" y="4104"/>
                  </a:cubicBezTo>
                  <a:cubicBezTo>
                    <a:pt x="7838" y="3919"/>
                    <a:pt x="7690" y="3808"/>
                    <a:pt x="7542" y="3808"/>
                  </a:cubicBezTo>
                  <a:lnTo>
                    <a:pt x="4807" y="3808"/>
                  </a:lnTo>
                  <a:cubicBezTo>
                    <a:pt x="4400" y="3808"/>
                    <a:pt x="4141" y="3734"/>
                    <a:pt x="3882" y="3660"/>
                  </a:cubicBezTo>
                  <a:cubicBezTo>
                    <a:pt x="3660" y="3587"/>
                    <a:pt x="3476" y="3476"/>
                    <a:pt x="3180" y="3476"/>
                  </a:cubicBezTo>
                  <a:lnTo>
                    <a:pt x="3032" y="3513"/>
                  </a:lnTo>
                  <a:cubicBezTo>
                    <a:pt x="2699" y="3579"/>
                    <a:pt x="1198" y="3885"/>
                    <a:pt x="902" y="3946"/>
                  </a:cubicBezTo>
                  <a:lnTo>
                    <a:pt x="902" y="3946"/>
                  </a:lnTo>
                  <a:cubicBezTo>
                    <a:pt x="841" y="3930"/>
                    <a:pt x="754" y="3897"/>
                    <a:pt x="703" y="3845"/>
                  </a:cubicBezTo>
                  <a:lnTo>
                    <a:pt x="626" y="3820"/>
                  </a:lnTo>
                  <a:lnTo>
                    <a:pt x="626" y="3820"/>
                  </a:lnTo>
                  <a:cubicBezTo>
                    <a:pt x="645" y="3788"/>
                    <a:pt x="670" y="3747"/>
                    <a:pt x="703" y="3697"/>
                  </a:cubicBezTo>
                  <a:cubicBezTo>
                    <a:pt x="925" y="3291"/>
                    <a:pt x="1442" y="2477"/>
                    <a:pt x="1997" y="1775"/>
                  </a:cubicBezTo>
                  <a:cubicBezTo>
                    <a:pt x="2293" y="1442"/>
                    <a:pt x="2588" y="1146"/>
                    <a:pt x="2810" y="925"/>
                  </a:cubicBezTo>
                  <a:cubicBezTo>
                    <a:pt x="2958" y="814"/>
                    <a:pt x="3069" y="703"/>
                    <a:pt x="3180" y="666"/>
                  </a:cubicBezTo>
                  <a:cubicBezTo>
                    <a:pt x="3254" y="629"/>
                    <a:pt x="3328" y="592"/>
                    <a:pt x="3365" y="592"/>
                  </a:cubicBezTo>
                  <a:cubicBezTo>
                    <a:pt x="3771" y="851"/>
                    <a:pt x="4659" y="1553"/>
                    <a:pt x="5435" y="2219"/>
                  </a:cubicBezTo>
                  <a:cubicBezTo>
                    <a:pt x="5805" y="2514"/>
                    <a:pt x="6174" y="2847"/>
                    <a:pt x="6433" y="3069"/>
                  </a:cubicBezTo>
                  <a:cubicBezTo>
                    <a:pt x="6692" y="3291"/>
                    <a:pt x="6877" y="3439"/>
                    <a:pt x="6877" y="3439"/>
                  </a:cubicBezTo>
                  <a:cubicBezTo>
                    <a:pt x="6928" y="3490"/>
                    <a:pt x="7004" y="3518"/>
                    <a:pt x="7081" y="3518"/>
                  </a:cubicBezTo>
                  <a:cubicBezTo>
                    <a:pt x="7170" y="3518"/>
                    <a:pt x="7261" y="3481"/>
                    <a:pt x="7321" y="3402"/>
                  </a:cubicBezTo>
                  <a:cubicBezTo>
                    <a:pt x="7431" y="3291"/>
                    <a:pt x="7394" y="3069"/>
                    <a:pt x="7284" y="2958"/>
                  </a:cubicBezTo>
                  <a:cubicBezTo>
                    <a:pt x="7284" y="2958"/>
                    <a:pt x="6581" y="2403"/>
                    <a:pt x="5805" y="1738"/>
                  </a:cubicBezTo>
                  <a:cubicBezTo>
                    <a:pt x="5028" y="1073"/>
                    <a:pt x="4141" y="370"/>
                    <a:pt x="3697" y="74"/>
                  </a:cubicBezTo>
                  <a:cubicBezTo>
                    <a:pt x="3587" y="0"/>
                    <a:pt x="3476" y="0"/>
                    <a:pt x="3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51"/>
            <p:cNvSpPr/>
            <p:nvPr/>
          </p:nvSpPr>
          <p:spPr>
            <a:xfrm>
              <a:off x="3581225" y="3885275"/>
              <a:ext cx="489875" cy="212600"/>
            </a:xfrm>
            <a:custGeom>
              <a:avLst/>
              <a:gdLst/>
              <a:ahLst/>
              <a:cxnLst/>
              <a:rect l="l" t="t" r="r" b="b"/>
              <a:pathLst>
                <a:path w="19595" h="8504" extrusionOk="0">
                  <a:moveTo>
                    <a:pt x="0" y="0"/>
                  </a:moveTo>
                  <a:lnTo>
                    <a:pt x="0" y="8504"/>
                  </a:lnTo>
                  <a:lnTo>
                    <a:pt x="19595" y="8504"/>
                  </a:lnTo>
                  <a:lnTo>
                    <a:pt x="195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51"/>
            <p:cNvSpPr/>
            <p:nvPr/>
          </p:nvSpPr>
          <p:spPr>
            <a:xfrm>
              <a:off x="3573825" y="3876950"/>
              <a:ext cx="504675" cy="228325"/>
            </a:xfrm>
            <a:custGeom>
              <a:avLst/>
              <a:gdLst/>
              <a:ahLst/>
              <a:cxnLst/>
              <a:rect l="l" t="t" r="r" b="b"/>
              <a:pathLst>
                <a:path w="20187" h="9133" extrusionOk="0">
                  <a:moveTo>
                    <a:pt x="19558" y="629"/>
                  </a:moveTo>
                  <a:lnTo>
                    <a:pt x="19558" y="8504"/>
                  </a:lnTo>
                  <a:lnTo>
                    <a:pt x="592" y="8504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37" y="149"/>
                    <a:pt x="1" y="223"/>
                    <a:pt x="1" y="333"/>
                  </a:cubicBezTo>
                  <a:lnTo>
                    <a:pt x="1" y="8837"/>
                  </a:lnTo>
                  <a:cubicBezTo>
                    <a:pt x="1" y="8911"/>
                    <a:pt x="37" y="8985"/>
                    <a:pt x="74" y="9022"/>
                  </a:cubicBezTo>
                  <a:cubicBezTo>
                    <a:pt x="148" y="9095"/>
                    <a:pt x="222" y="9132"/>
                    <a:pt x="296" y="9132"/>
                  </a:cubicBezTo>
                  <a:lnTo>
                    <a:pt x="19891" y="9132"/>
                  </a:lnTo>
                  <a:cubicBezTo>
                    <a:pt x="19965" y="9132"/>
                    <a:pt x="20039" y="9095"/>
                    <a:pt x="20113" y="9022"/>
                  </a:cubicBezTo>
                  <a:cubicBezTo>
                    <a:pt x="20149" y="8985"/>
                    <a:pt x="20186" y="8911"/>
                    <a:pt x="20186" y="8837"/>
                  </a:cubicBezTo>
                  <a:lnTo>
                    <a:pt x="20186" y="333"/>
                  </a:lnTo>
                  <a:cubicBezTo>
                    <a:pt x="20186" y="223"/>
                    <a:pt x="20149" y="149"/>
                    <a:pt x="20113" y="112"/>
                  </a:cubicBezTo>
                  <a:cubicBezTo>
                    <a:pt x="20039" y="38"/>
                    <a:pt x="19965" y="1"/>
                    <a:pt x="19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51"/>
            <p:cNvSpPr/>
            <p:nvPr/>
          </p:nvSpPr>
          <p:spPr>
            <a:xfrm>
              <a:off x="3618200" y="3864350"/>
              <a:ext cx="183950" cy="157000"/>
            </a:xfrm>
            <a:custGeom>
              <a:avLst/>
              <a:gdLst/>
              <a:ahLst/>
              <a:cxnLst/>
              <a:rect l="l" t="t" r="r" b="b"/>
              <a:pathLst>
                <a:path w="7358" h="6280" extrusionOk="0">
                  <a:moveTo>
                    <a:pt x="306" y="1"/>
                  </a:moveTo>
                  <a:cubicBezTo>
                    <a:pt x="185" y="1"/>
                    <a:pt x="66" y="93"/>
                    <a:pt x="37" y="209"/>
                  </a:cubicBezTo>
                  <a:cubicBezTo>
                    <a:pt x="0" y="394"/>
                    <a:pt x="74" y="542"/>
                    <a:pt x="259" y="616"/>
                  </a:cubicBezTo>
                  <a:lnTo>
                    <a:pt x="296" y="616"/>
                  </a:lnTo>
                  <a:cubicBezTo>
                    <a:pt x="592" y="690"/>
                    <a:pt x="1997" y="1133"/>
                    <a:pt x="3401" y="2021"/>
                  </a:cubicBezTo>
                  <a:cubicBezTo>
                    <a:pt x="4843" y="2908"/>
                    <a:pt x="6285" y="4239"/>
                    <a:pt x="6729" y="6050"/>
                  </a:cubicBezTo>
                  <a:cubicBezTo>
                    <a:pt x="6761" y="6179"/>
                    <a:pt x="6905" y="6279"/>
                    <a:pt x="7039" y="6279"/>
                  </a:cubicBezTo>
                  <a:cubicBezTo>
                    <a:pt x="7059" y="6279"/>
                    <a:pt x="7079" y="6277"/>
                    <a:pt x="7098" y="6272"/>
                  </a:cubicBezTo>
                  <a:cubicBezTo>
                    <a:pt x="7283" y="6235"/>
                    <a:pt x="7357" y="6050"/>
                    <a:pt x="7320" y="5902"/>
                  </a:cubicBezTo>
                  <a:cubicBezTo>
                    <a:pt x="6766" y="3721"/>
                    <a:pt x="5028" y="2242"/>
                    <a:pt x="3438" y="1318"/>
                  </a:cubicBezTo>
                  <a:cubicBezTo>
                    <a:pt x="1849" y="394"/>
                    <a:pt x="407" y="24"/>
                    <a:pt x="407" y="24"/>
                  </a:cubicBezTo>
                  <a:cubicBezTo>
                    <a:pt x="374" y="8"/>
                    <a:pt x="340" y="1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51"/>
            <p:cNvSpPr/>
            <p:nvPr/>
          </p:nvSpPr>
          <p:spPr>
            <a:xfrm>
              <a:off x="3875125" y="3876950"/>
              <a:ext cx="171025" cy="137975"/>
            </a:xfrm>
            <a:custGeom>
              <a:avLst/>
              <a:gdLst/>
              <a:ahLst/>
              <a:cxnLst/>
              <a:rect l="l" t="t" r="r" b="b"/>
              <a:pathLst>
                <a:path w="6841" h="5519" extrusionOk="0">
                  <a:moveTo>
                    <a:pt x="6434" y="1"/>
                  </a:moveTo>
                  <a:cubicBezTo>
                    <a:pt x="6064" y="1"/>
                    <a:pt x="4844" y="75"/>
                    <a:pt x="3513" y="740"/>
                  </a:cubicBezTo>
                  <a:cubicBezTo>
                    <a:pt x="2182" y="1406"/>
                    <a:pt x="777" y="2700"/>
                    <a:pt x="75" y="5140"/>
                  </a:cubicBezTo>
                  <a:cubicBezTo>
                    <a:pt x="1" y="5288"/>
                    <a:pt x="112" y="5472"/>
                    <a:pt x="260" y="5509"/>
                  </a:cubicBezTo>
                  <a:cubicBezTo>
                    <a:pt x="291" y="5516"/>
                    <a:pt x="320" y="5519"/>
                    <a:pt x="349" y="5519"/>
                  </a:cubicBezTo>
                  <a:cubicBezTo>
                    <a:pt x="492" y="5519"/>
                    <a:pt x="605" y="5442"/>
                    <a:pt x="666" y="5288"/>
                  </a:cubicBezTo>
                  <a:cubicBezTo>
                    <a:pt x="1332" y="3032"/>
                    <a:pt x="2589" y="1886"/>
                    <a:pt x="3809" y="1295"/>
                  </a:cubicBezTo>
                  <a:cubicBezTo>
                    <a:pt x="4992" y="666"/>
                    <a:pt x="6101" y="629"/>
                    <a:pt x="6434" y="629"/>
                  </a:cubicBezTo>
                  <a:lnTo>
                    <a:pt x="6508" y="629"/>
                  </a:lnTo>
                  <a:cubicBezTo>
                    <a:pt x="6693" y="629"/>
                    <a:pt x="6840" y="518"/>
                    <a:pt x="6840" y="333"/>
                  </a:cubicBezTo>
                  <a:cubicBezTo>
                    <a:pt x="6840" y="149"/>
                    <a:pt x="6730" y="1"/>
                    <a:pt x="65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51"/>
            <p:cNvSpPr/>
            <p:nvPr/>
          </p:nvSpPr>
          <p:spPr>
            <a:xfrm>
              <a:off x="3388050" y="3841775"/>
              <a:ext cx="297625" cy="1110125"/>
            </a:xfrm>
            <a:custGeom>
              <a:avLst/>
              <a:gdLst/>
              <a:ahLst/>
              <a:cxnLst/>
              <a:rect l="l" t="t" r="r" b="b"/>
              <a:pathLst>
                <a:path w="11905" h="44405" extrusionOk="0">
                  <a:moveTo>
                    <a:pt x="5814" y="0"/>
                  </a:moveTo>
                  <a:cubicBezTo>
                    <a:pt x="5175" y="0"/>
                    <a:pt x="4518" y="122"/>
                    <a:pt x="3845" y="446"/>
                  </a:cubicBezTo>
                  <a:cubicBezTo>
                    <a:pt x="0" y="2221"/>
                    <a:pt x="3771" y="44405"/>
                    <a:pt x="3771" y="44405"/>
                  </a:cubicBezTo>
                  <a:lnTo>
                    <a:pt x="6877" y="44405"/>
                  </a:lnTo>
                  <a:cubicBezTo>
                    <a:pt x="6877" y="44405"/>
                    <a:pt x="10907" y="19486"/>
                    <a:pt x="11720" y="6621"/>
                  </a:cubicBezTo>
                  <a:cubicBezTo>
                    <a:pt x="11905" y="3478"/>
                    <a:pt x="9835" y="594"/>
                    <a:pt x="6729" y="77"/>
                  </a:cubicBezTo>
                  <a:cubicBezTo>
                    <a:pt x="6428" y="29"/>
                    <a:pt x="6123" y="0"/>
                    <a:pt x="58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51"/>
            <p:cNvSpPr/>
            <p:nvPr/>
          </p:nvSpPr>
          <p:spPr>
            <a:xfrm>
              <a:off x="3433325" y="3834450"/>
              <a:ext cx="256050" cy="1124850"/>
            </a:xfrm>
            <a:custGeom>
              <a:avLst/>
              <a:gdLst/>
              <a:ahLst/>
              <a:cxnLst/>
              <a:rect l="l" t="t" r="r" b="b"/>
              <a:pathLst>
                <a:path w="10242" h="44994" extrusionOk="0">
                  <a:moveTo>
                    <a:pt x="4031" y="592"/>
                  </a:moveTo>
                  <a:cubicBezTo>
                    <a:pt x="4327" y="592"/>
                    <a:pt x="4585" y="629"/>
                    <a:pt x="4881" y="666"/>
                  </a:cubicBezTo>
                  <a:cubicBezTo>
                    <a:pt x="7654" y="1146"/>
                    <a:pt x="9613" y="3697"/>
                    <a:pt x="9613" y="6507"/>
                  </a:cubicBezTo>
                  <a:cubicBezTo>
                    <a:pt x="9613" y="6618"/>
                    <a:pt x="9613" y="6766"/>
                    <a:pt x="9613" y="6877"/>
                  </a:cubicBezTo>
                  <a:cubicBezTo>
                    <a:pt x="9207" y="13310"/>
                    <a:pt x="7987" y="22737"/>
                    <a:pt x="6878" y="30575"/>
                  </a:cubicBezTo>
                  <a:cubicBezTo>
                    <a:pt x="6323" y="34494"/>
                    <a:pt x="5768" y="38006"/>
                    <a:pt x="5399" y="40557"/>
                  </a:cubicBezTo>
                  <a:cubicBezTo>
                    <a:pt x="5214" y="41814"/>
                    <a:pt x="5029" y="42849"/>
                    <a:pt x="4918" y="43552"/>
                  </a:cubicBezTo>
                  <a:cubicBezTo>
                    <a:pt x="4859" y="43923"/>
                    <a:pt x="4811" y="44212"/>
                    <a:pt x="4779" y="44402"/>
                  </a:cubicBezTo>
                  <a:lnTo>
                    <a:pt x="2244" y="44402"/>
                  </a:lnTo>
                  <a:cubicBezTo>
                    <a:pt x="2234" y="44266"/>
                    <a:pt x="2215" y="44079"/>
                    <a:pt x="2182" y="43847"/>
                  </a:cubicBezTo>
                  <a:cubicBezTo>
                    <a:pt x="1886" y="40150"/>
                    <a:pt x="629" y="24623"/>
                    <a:pt x="629" y="13236"/>
                  </a:cubicBezTo>
                  <a:cubicBezTo>
                    <a:pt x="629" y="9908"/>
                    <a:pt x="740" y="6951"/>
                    <a:pt x="999" y="4769"/>
                  </a:cubicBezTo>
                  <a:cubicBezTo>
                    <a:pt x="1147" y="3660"/>
                    <a:pt x="1295" y="2736"/>
                    <a:pt x="1517" y="2107"/>
                  </a:cubicBezTo>
                  <a:cubicBezTo>
                    <a:pt x="1628" y="1775"/>
                    <a:pt x="1739" y="1516"/>
                    <a:pt x="1850" y="1331"/>
                  </a:cubicBezTo>
                  <a:cubicBezTo>
                    <a:pt x="1960" y="1146"/>
                    <a:pt x="2108" y="1035"/>
                    <a:pt x="2182" y="998"/>
                  </a:cubicBezTo>
                  <a:cubicBezTo>
                    <a:pt x="2811" y="702"/>
                    <a:pt x="3402" y="592"/>
                    <a:pt x="4031" y="592"/>
                  </a:cubicBezTo>
                  <a:close/>
                  <a:moveTo>
                    <a:pt x="4031" y="0"/>
                  </a:moveTo>
                  <a:cubicBezTo>
                    <a:pt x="3328" y="0"/>
                    <a:pt x="2626" y="111"/>
                    <a:pt x="1923" y="444"/>
                  </a:cubicBezTo>
                  <a:cubicBezTo>
                    <a:pt x="1702" y="555"/>
                    <a:pt x="1517" y="739"/>
                    <a:pt x="1332" y="998"/>
                  </a:cubicBezTo>
                  <a:cubicBezTo>
                    <a:pt x="1073" y="1442"/>
                    <a:pt x="851" y="2033"/>
                    <a:pt x="703" y="2810"/>
                  </a:cubicBezTo>
                  <a:cubicBezTo>
                    <a:pt x="186" y="5102"/>
                    <a:pt x="1" y="8873"/>
                    <a:pt x="1" y="13236"/>
                  </a:cubicBezTo>
                  <a:cubicBezTo>
                    <a:pt x="1" y="26286"/>
                    <a:pt x="1665" y="44735"/>
                    <a:pt x="1665" y="44735"/>
                  </a:cubicBezTo>
                  <a:cubicBezTo>
                    <a:pt x="1665" y="44882"/>
                    <a:pt x="1813" y="44993"/>
                    <a:pt x="1960" y="44993"/>
                  </a:cubicBezTo>
                  <a:lnTo>
                    <a:pt x="5066" y="44993"/>
                  </a:lnTo>
                  <a:cubicBezTo>
                    <a:pt x="5214" y="44993"/>
                    <a:pt x="5325" y="44882"/>
                    <a:pt x="5362" y="44735"/>
                  </a:cubicBezTo>
                  <a:cubicBezTo>
                    <a:pt x="5362" y="44735"/>
                    <a:pt x="9392" y="19816"/>
                    <a:pt x="10205" y="6914"/>
                  </a:cubicBezTo>
                  <a:cubicBezTo>
                    <a:pt x="10242" y="6766"/>
                    <a:pt x="10242" y="6655"/>
                    <a:pt x="10242" y="6507"/>
                  </a:cubicBezTo>
                  <a:cubicBezTo>
                    <a:pt x="10242" y="3401"/>
                    <a:pt x="8098" y="592"/>
                    <a:pt x="4992" y="74"/>
                  </a:cubicBezTo>
                  <a:cubicBezTo>
                    <a:pt x="4659" y="0"/>
                    <a:pt x="4364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51"/>
            <p:cNvSpPr/>
            <p:nvPr/>
          </p:nvSpPr>
          <p:spPr>
            <a:xfrm>
              <a:off x="3374175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3994" y="1"/>
                  </a:moveTo>
                  <a:lnTo>
                    <a:pt x="3069" y="3920"/>
                  </a:lnTo>
                  <a:lnTo>
                    <a:pt x="1" y="5879"/>
                  </a:lnTo>
                  <a:lnTo>
                    <a:pt x="7839" y="5879"/>
                  </a:lnTo>
                  <a:lnTo>
                    <a:pt x="7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51"/>
            <p:cNvSpPr/>
            <p:nvPr/>
          </p:nvSpPr>
          <p:spPr>
            <a:xfrm>
              <a:off x="336587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7986" y="592"/>
                  </a:moveTo>
                  <a:lnTo>
                    <a:pt x="7875" y="5842"/>
                  </a:lnTo>
                  <a:lnTo>
                    <a:pt x="1405" y="5842"/>
                  </a:lnTo>
                  <a:lnTo>
                    <a:pt x="3586" y="4474"/>
                  </a:lnTo>
                  <a:cubicBezTo>
                    <a:pt x="3623" y="4437"/>
                    <a:pt x="3697" y="4363"/>
                    <a:pt x="3697" y="4289"/>
                  </a:cubicBezTo>
                  <a:lnTo>
                    <a:pt x="4569" y="592"/>
                  </a:lnTo>
                  <a:close/>
                  <a:moveTo>
                    <a:pt x="4326" y="1"/>
                  </a:moveTo>
                  <a:cubicBezTo>
                    <a:pt x="4178" y="1"/>
                    <a:pt x="4067" y="75"/>
                    <a:pt x="4030" y="223"/>
                  </a:cubicBezTo>
                  <a:lnTo>
                    <a:pt x="3143" y="4031"/>
                  </a:lnTo>
                  <a:lnTo>
                    <a:pt x="148" y="5916"/>
                  </a:lnTo>
                  <a:cubicBezTo>
                    <a:pt x="37" y="5990"/>
                    <a:pt x="0" y="6138"/>
                    <a:pt x="37" y="6249"/>
                  </a:cubicBezTo>
                  <a:cubicBezTo>
                    <a:pt x="74" y="6397"/>
                    <a:pt x="185" y="6471"/>
                    <a:pt x="333" y="6471"/>
                  </a:cubicBezTo>
                  <a:lnTo>
                    <a:pt x="8171" y="6471"/>
                  </a:lnTo>
                  <a:cubicBezTo>
                    <a:pt x="8319" y="6471"/>
                    <a:pt x="8466" y="6323"/>
                    <a:pt x="8466" y="6175"/>
                  </a:cubicBezTo>
                  <a:lnTo>
                    <a:pt x="8614" y="297"/>
                  </a:lnTo>
                  <a:cubicBezTo>
                    <a:pt x="8614" y="223"/>
                    <a:pt x="8577" y="149"/>
                    <a:pt x="8503" y="75"/>
                  </a:cubicBezTo>
                  <a:cubicBezTo>
                    <a:pt x="8466" y="38"/>
                    <a:pt x="8355" y="1"/>
                    <a:pt x="8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51"/>
            <p:cNvSpPr/>
            <p:nvPr/>
          </p:nvSpPr>
          <p:spPr>
            <a:xfrm>
              <a:off x="345090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868" y="1"/>
                  </a:moveTo>
                  <a:cubicBezTo>
                    <a:pt x="871" y="1"/>
                    <a:pt x="0" y="560"/>
                    <a:pt x="0" y="560"/>
                  </a:cubicBezTo>
                  <a:lnTo>
                    <a:pt x="3365" y="560"/>
                  </a:lnTo>
                  <a:cubicBezTo>
                    <a:pt x="2896" y="141"/>
                    <a:pt x="2367" y="1"/>
                    <a:pt x="18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51"/>
            <p:cNvSpPr/>
            <p:nvPr/>
          </p:nvSpPr>
          <p:spPr>
            <a:xfrm>
              <a:off x="344257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2219" y="0"/>
                  </a:moveTo>
                  <a:cubicBezTo>
                    <a:pt x="1110" y="37"/>
                    <a:pt x="186" y="629"/>
                    <a:pt x="186" y="629"/>
                  </a:cubicBezTo>
                  <a:cubicBezTo>
                    <a:pt x="38" y="703"/>
                    <a:pt x="1" y="888"/>
                    <a:pt x="75" y="1035"/>
                  </a:cubicBezTo>
                  <a:cubicBezTo>
                    <a:pt x="149" y="1134"/>
                    <a:pt x="255" y="1183"/>
                    <a:pt x="362" y="1183"/>
                  </a:cubicBezTo>
                  <a:cubicBezTo>
                    <a:pt x="416" y="1183"/>
                    <a:pt x="469" y="1171"/>
                    <a:pt x="518" y="1146"/>
                  </a:cubicBezTo>
                  <a:cubicBezTo>
                    <a:pt x="592" y="1072"/>
                    <a:pt x="1369" y="629"/>
                    <a:pt x="2219" y="629"/>
                  </a:cubicBezTo>
                  <a:cubicBezTo>
                    <a:pt x="2626" y="629"/>
                    <a:pt x="3069" y="740"/>
                    <a:pt x="3476" y="1109"/>
                  </a:cubicBezTo>
                  <a:cubicBezTo>
                    <a:pt x="3545" y="1161"/>
                    <a:pt x="3621" y="1188"/>
                    <a:pt x="3695" y="1188"/>
                  </a:cubicBezTo>
                  <a:cubicBezTo>
                    <a:pt x="3779" y="1188"/>
                    <a:pt x="3860" y="1152"/>
                    <a:pt x="3920" y="1072"/>
                  </a:cubicBezTo>
                  <a:cubicBezTo>
                    <a:pt x="4030" y="961"/>
                    <a:pt x="4030" y="777"/>
                    <a:pt x="3883" y="666"/>
                  </a:cubicBezTo>
                  <a:cubicBezTo>
                    <a:pt x="3365" y="185"/>
                    <a:pt x="2737" y="0"/>
                    <a:pt x="22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51"/>
            <p:cNvSpPr/>
            <p:nvPr/>
          </p:nvSpPr>
          <p:spPr>
            <a:xfrm>
              <a:off x="3998975" y="3841775"/>
              <a:ext cx="297650" cy="1110125"/>
            </a:xfrm>
            <a:custGeom>
              <a:avLst/>
              <a:gdLst/>
              <a:ahLst/>
              <a:cxnLst/>
              <a:rect l="l" t="t" r="r" b="b"/>
              <a:pathLst>
                <a:path w="11906" h="44405" extrusionOk="0">
                  <a:moveTo>
                    <a:pt x="6079" y="0"/>
                  </a:moveTo>
                  <a:cubicBezTo>
                    <a:pt x="5766" y="0"/>
                    <a:pt x="5453" y="29"/>
                    <a:pt x="5140" y="77"/>
                  </a:cubicBezTo>
                  <a:cubicBezTo>
                    <a:pt x="2071" y="594"/>
                    <a:pt x="1" y="3478"/>
                    <a:pt x="186" y="6621"/>
                  </a:cubicBezTo>
                  <a:cubicBezTo>
                    <a:pt x="999" y="19486"/>
                    <a:pt x="5029" y="44405"/>
                    <a:pt x="5029" y="44405"/>
                  </a:cubicBezTo>
                  <a:lnTo>
                    <a:pt x="8135" y="44405"/>
                  </a:lnTo>
                  <a:cubicBezTo>
                    <a:pt x="8135" y="44405"/>
                    <a:pt x="11906" y="2221"/>
                    <a:pt x="8024" y="446"/>
                  </a:cubicBezTo>
                  <a:cubicBezTo>
                    <a:pt x="7375" y="122"/>
                    <a:pt x="6727" y="0"/>
                    <a:pt x="60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51"/>
            <p:cNvSpPr/>
            <p:nvPr/>
          </p:nvSpPr>
          <p:spPr>
            <a:xfrm>
              <a:off x="3995300" y="3834450"/>
              <a:ext cx="256025" cy="1124850"/>
            </a:xfrm>
            <a:custGeom>
              <a:avLst/>
              <a:gdLst/>
              <a:ahLst/>
              <a:cxnLst/>
              <a:rect l="l" t="t" r="r" b="b"/>
              <a:pathLst>
                <a:path w="10241" h="44994" extrusionOk="0">
                  <a:moveTo>
                    <a:pt x="6211" y="592"/>
                  </a:moveTo>
                  <a:cubicBezTo>
                    <a:pt x="6803" y="592"/>
                    <a:pt x="7431" y="702"/>
                    <a:pt x="8060" y="998"/>
                  </a:cubicBezTo>
                  <a:cubicBezTo>
                    <a:pt x="8134" y="1035"/>
                    <a:pt x="8245" y="1146"/>
                    <a:pt x="8355" y="1331"/>
                  </a:cubicBezTo>
                  <a:cubicBezTo>
                    <a:pt x="8577" y="1664"/>
                    <a:pt x="8762" y="2218"/>
                    <a:pt x="8947" y="2921"/>
                  </a:cubicBezTo>
                  <a:cubicBezTo>
                    <a:pt x="9428" y="5139"/>
                    <a:pt x="9612" y="8873"/>
                    <a:pt x="9612" y="13236"/>
                  </a:cubicBezTo>
                  <a:cubicBezTo>
                    <a:pt x="9612" y="19742"/>
                    <a:pt x="9206" y="27580"/>
                    <a:pt x="8799" y="33828"/>
                  </a:cubicBezTo>
                  <a:cubicBezTo>
                    <a:pt x="8577" y="36934"/>
                    <a:pt x="8392" y="39670"/>
                    <a:pt x="8208" y="41592"/>
                  </a:cubicBezTo>
                  <a:cubicBezTo>
                    <a:pt x="8134" y="42553"/>
                    <a:pt x="8097" y="43330"/>
                    <a:pt x="8023" y="43847"/>
                  </a:cubicBezTo>
                  <a:cubicBezTo>
                    <a:pt x="8006" y="44079"/>
                    <a:pt x="7990" y="44266"/>
                    <a:pt x="7976" y="44402"/>
                  </a:cubicBezTo>
                  <a:lnTo>
                    <a:pt x="5443" y="44402"/>
                  </a:lnTo>
                  <a:cubicBezTo>
                    <a:pt x="5421" y="44212"/>
                    <a:pt x="5383" y="43923"/>
                    <a:pt x="5324" y="43552"/>
                  </a:cubicBezTo>
                  <a:cubicBezTo>
                    <a:pt x="4511" y="38597"/>
                    <a:pt x="1331" y="18116"/>
                    <a:pt x="629" y="6877"/>
                  </a:cubicBezTo>
                  <a:cubicBezTo>
                    <a:pt x="629" y="6766"/>
                    <a:pt x="629" y="6618"/>
                    <a:pt x="629" y="6507"/>
                  </a:cubicBezTo>
                  <a:cubicBezTo>
                    <a:pt x="629" y="3697"/>
                    <a:pt x="2588" y="1146"/>
                    <a:pt x="5361" y="666"/>
                  </a:cubicBezTo>
                  <a:cubicBezTo>
                    <a:pt x="5620" y="629"/>
                    <a:pt x="5915" y="592"/>
                    <a:pt x="6211" y="592"/>
                  </a:cubicBezTo>
                  <a:close/>
                  <a:moveTo>
                    <a:pt x="6211" y="0"/>
                  </a:moveTo>
                  <a:cubicBezTo>
                    <a:pt x="5878" y="0"/>
                    <a:pt x="5546" y="0"/>
                    <a:pt x="5250" y="74"/>
                  </a:cubicBezTo>
                  <a:cubicBezTo>
                    <a:pt x="2144" y="592"/>
                    <a:pt x="0" y="3401"/>
                    <a:pt x="0" y="6507"/>
                  </a:cubicBezTo>
                  <a:cubicBezTo>
                    <a:pt x="0" y="6655"/>
                    <a:pt x="0" y="6766"/>
                    <a:pt x="37" y="6914"/>
                  </a:cubicBezTo>
                  <a:cubicBezTo>
                    <a:pt x="813" y="19816"/>
                    <a:pt x="4880" y="44735"/>
                    <a:pt x="4880" y="44735"/>
                  </a:cubicBezTo>
                  <a:cubicBezTo>
                    <a:pt x="4917" y="44882"/>
                    <a:pt x="5028" y="44993"/>
                    <a:pt x="5176" y="44993"/>
                  </a:cubicBezTo>
                  <a:lnTo>
                    <a:pt x="8282" y="44993"/>
                  </a:lnTo>
                  <a:cubicBezTo>
                    <a:pt x="8429" y="44993"/>
                    <a:pt x="8577" y="44882"/>
                    <a:pt x="8577" y="44735"/>
                  </a:cubicBezTo>
                  <a:cubicBezTo>
                    <a:pt x="8577" y="44735"/>
                    <a:pt x="10241" y="26286"/>
                    <a:pt x="10241" y="13236"/>
                  </a:cubicBezTo>
                  <a:cubicBezTo>
                    <a:pt x="10241" y="9908"/>
                    <a:pt x="10130" y="6914"/>
                    <a:pt x="9834" y="4695"/>
                  </a:cubicBezTo>
                  <a:cubicBezTo>
                    <a:pt x="9723" y="3549"/>
                    <a:pt x="9539" y="2625"/>
                    <a:pt x="9317" y="1923"/>
                  </a:cubicBezTo>
                  <a:cubicBezTo>
                    <a:pt x="9169" y="1553"/>
                    <a:pt x="9058" y="1257"/>
                    <a:pt x="8910" y="998"/>
                  </a:cubicBezTo>
                  <a:cubicBezTo>
                    <a:pt x="8725" y="739"/>
                    <a:pt x="8540" y="555"/>
                    <a:pt x="8318" y="444"/>
                  </a:cubicBezTo>
                  <a:cubicBezTo>
                    <a:pt x="7616" y="111"/>
                    <a:pt x="6877" y="0"/>
                    <a:pt x="62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51"/>
            <p:cNvSpPr/>
            <p:nvPr/>
          </p:nvSpPr>
          <p:spPr>
            <a:xfrm>
              <a:off x="4111750" y="4889025"/>
              <a:ext cx="198750" cy="146975"/>
            </a:xfrm>
            <a:custGeom>
              <a:avLst/>
              <a:gdLst/>
              <a:ahLst/>
              <a:cxnLst/>
              <a:rect l="l" t="t" r="r" b="b"/>
              <a:pathLst>
                <a:path w="7950" h="5879" extrusionOk="0">
                  <a:moveTo>
                    <a:pt x="0" y="1"/>
                  </a:moveTo>
                  <a:lnTo>
                    <a:pt x="111" y="5879"/>
                  </a:lnTo>
                  <a:lnTo>
                    <a:pt x="7949" y="5879"/>
                  </a:lnTo>
                  <a:lnTo>
                    <a:pt x="4881" y="3920"/>
                  </a:lnTo>
                  <a:lnTo>
                    <a:pt x="39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51"/>
            <p:cNvSpPr/>
            <p:nvPr/>
          </p:nvSpPr>
          <p:spPr>
            <a:xfrm>
              <a:off x="4103425" y="4881625"/>
              <a:ext cx="215375" cy="161775"/>
            </a:xfrm>
            <a:custGeom>
              <a:avLst/>
              <a:gdLst/>
              <a:ahLst/>
              <a:cxnLst/>
              <a:rect l="l" t="t" r="r" b="b"/>
              <a:pathLst>
                <a:path w="8615" h="6471" extrusionOk="0">
                  <a:moveTo>
                    <a:pt x="4046" y="592"/>
                  </a:moveTo>
                  <a:lnTo>
                    <a:pt x="4918" y="4289"/>
                  </a:lnTo>
                  <a:cubicBezTo>
                    <a:pt x="4918" y="4363"/>
                    <a:pt x="4955" y="4437"/>
                    <a:pt x="5029" y="4474"/>
                  </a:cubicBezTo>
                  <a:lnTo>
                    <a:pt x="7210" y="5842"/>
                  </a:lnTo>
                  <a:lnTo>
                    <a:pt x="740" y="5842"/>
                  </a:lnTo>
                  <a:lnTo>
                    <a:pt x="629" y="592"/>
                  </a:lnTo>
                  <a:close/>
                  <a:moveTo>
                    <a:pt x="333" y="1"/>
                  </a:moveTo>
                  <a:cubicBezTo>
                    <a:pt x="222" y="1"/>
                    <a:pt x="149" y="38"/>
                    <a:pt x="112" y="75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49" y="6175"/>
                  </a:lnTo>
                  <a:cubicBezTo>
                    <a:pt x="149" y="6323"/>
                    <a:pt x="296" y="6471"/>
                    <a:pt x="444" y="6471"/>
                  </a:cubicBezTo>
                  <a:lnTo>
                    <a:pt x="8282" y="6471"/>
                  </a:lnTo>
                  <a:cubicBezTo>
                    <a:pt x="8430" y="6471"/>
                    <a:pt x="8541" y="6397"/>
                    <a:pt x="8578" y="6249"/>
                  </a:cubicBezTo>
                  <a:cubicBezTo>
                    <a:pt x="8615" y="6138"/>
                    <a:pt x="8541" y="5990"/>
                    <a:pt x="8430" y="5916"/>
                  </a:cubicBezTo>
                  <a:lnTo>
                    <a:pt x="5472" y="4031"/>
                  </a:lnTo>
                  <a:lnTo>
                    <a:pt x="4585" y="223"/>
                  </a:lnTo>
                  <a:cubicBezTo>
                    <a:pt x="4548" y="75"/>
                    <a:pt x="4437" y="1"/>
                    <a:pt x="42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51"/>
            <p:cNvSpPr/>
            <p:nvPr/>
          </p:nvSpPr>
          <p:spPr>
            <a:xfrm>
              <a:off x="4149650" y="4973025"/>
              <a:ext cx="84125" cy="14000"/>
            </a:xfrm>
            <a:custGeom>
              <a:avLst/>
              <a:gdLst/>
              <a:ahLst/>
              <a:cxnLst/>
              <a:rect l="l" t="t" r="r" b="b"/>
              <a:pathLst>
                <a:path w="3365" h="560" extrusionOk="0">
                  <a:moveTo>
                    <a:pt x="1497" y="1"/>
                  </a:moveTo>
                  <a:cubicBezTo>
                    <a:pt x="998" y="1"/>
                    <a:pt x="468" y="141"/>
                    <a:pt x="0" y="560"/>
                  </a:cubicBezTo>
                  <a:lnTo>
                    <a:pt x="3365" y="560"/>
                  </a:lnTo>
                  <a:cubicBezTo>
                    <a:pt x="3365" y="560"/>
                    <a:pt x="2494" y="1"/>
                    <a:pt x="14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51"/>
            <p:cNvSpPr/>
            <p:nvPr/>
          </p:nvSpPr>
          <p:spPr>
            <a:xfrm>
              <a:off x="4141325" y="4964825"/>
              <a:ext cx="100775" cy="29725"/>
            </a:xfrm>
            <a:custGeom>
              <a:avLst/>
              <a:gdLst/>
              <a:ahLst/>
              <a:cxnLst/>
              <a:rect l="l" t="t" r="r" b="b"/>
              <a:pathLst>
                <a:path w="4031" h="1189" extrusionOk="0">
                  <a:moveTo>
                    <a:pt x="1812" y="0"/>
                  </a:moveTo>
                  <a:cubicBezTo>
                    <a:pt x="1257" y="0"/>
                    <a:pt x="666" y="185"/>
                    <a:pt x="111" y="666"/>
                  </a:cubicBezTo>
                  <a:cubicBezTo>
                    <a:pt x="0" y="777"/>
                    <a:pt x="0" y="961"/>
                    <a:pt x="111" y="1072"/>
                  </a:cubicBezTo>
                  <a:cubicBezTo>
                    <a:pt x="171" y="1152"/>
                    <a:pt x="251" y="1188"/>
                    <a:pt x="331" y="1188"/>
                  </a:cubicBezTo>
                  <a:cubicBezTo>
                    <a:pt x="399" y="1188"/>
                    <a:pt x="467" y="1161"/>
                    <a:pt x="518" y="1109"/>
                  </a:cubicBezTo>
                  <a:cubicBezTo>
                    <a:pt x="925" y="740"/>
                    <a:pt x="1368" y="629"/>
                    <a:pt x="1812" y="629"/>
                  </a:cubicBezTo>
                  <a:cubicBezTo>
                    <a:pt x="2256" y="629"/>
                    <a:pt x="2699" y="740"/>
                    <a:pt x="2995" y="888"/>
                  </a:cubicBezTo>
                  <a:cubicBezTo>
                    <a:pt x="3180" y="961"/>
                    <a:pt x="3291" y="998"/>
                    <a:pt x="3402" y="1072"/>
                  </a:cubicBezTo>
                  <a:lnTo>
                    <a:pt x="3476" y="1109"/>
                  </a:lnTo>
                  <a:lnTo>
                    <a:pt x="3513" y="1146"/>
                  </a:lnTo>
                  <a:cubicBezTo>
                    <a:pt x="3562" y="1171"/>
                    <a:pt x="3615" y="1183"/>
                    <a:pt x="3669" y="1183"/>
                  </a:cubicBezTo>
                  <a:cubicBezTo>
                    <a:pt x="3776" y="1183"/>
                    <a:pt x="3882" y="1134"/>
                    <a:pt x="3956" y="1035"/>
                  </a:cubicBezTo>
                  <a:cubicBezTo>
                    <a:pt x="4030" y="888"/>
                    <a:pt x="3993" y="703"/>
                    <a:pt x="3845" y="629"/>
                  </a:cubicBezTo>
                  <a:cubicBezTo>
                    <a:pt x="3808" y="629"/>
                    <a:pt x="2921" y="37"/>
                    <a:pt x="18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51"/>
            <p:cNvSpPr/>
            <p:nvPr/>
          </p:nvSpPr>
          <p:spPr>
            <a:xfrm>
              <a:off x="46053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518" y="1"/>
                  </a:moveTo>
                  <a:cubicBezTo>
                    <a:pt x="223" y="1"/>
                    <a:pt x="1" y="333"/>
                    <a:pt x="149" y="592"/>
                  </a:cubicBezTo>
                  <a:lnTo>
                    <a:pt x="6175" y="14345"/>
                  </a:lnTo>
                  <a:cubicBezTo>
                    <a:pt x="6249" y="14493"/>
                    <a:pt x="6397" y="14604"/>
                    <a:pt x="6544" y="14604"/>
                  </a:cubicBezTo>
                  <a:lnTo>
                    <a:pt x="28320" y="14604"/>
                  </a:lnTo>
                  <a:cubicBezTo>
                    <a:pt x="28653" y="14604"/>
                    <a:pt x="28838" y="14271"/>
                    <a:pt x="28727" y="14013"/>
                  </a:cubicBezTo>
                  <a:lnTo>
                    <a:pt x="22701" y="259"/>
                  </a:lnTo>
                  <a:cubicBezTo>
                    <a:pt x="22627" y="112"/>
                    <a:pt x="22479" y="1"/>
                    <a:pt x="222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51"/>
            <p:cNvSpPr/>
            <p:nvPr/>
          </p:nvSpPr>
          <p:spPr>
            <a:xfrm>
              <a:off x="4599750" y="3240125"/>
              <a:ext cx="732050" cy="379900"/>
            </a:xfrm>
            <a:custGeom>
              <a:avLst/>
              <a:gdLst/>
              <a:ahLst/>
              <a:cxnLst/>
              <a:rect l="l" t="t" r="r" b="b"/>
              <a:pathLst>
                <a:path w="29282" h="15196" extrusionOk="0">
                  <a:moveTo>
                    <a:pt x="22516" y="592"/>
                  </a:moveTo>
                  <a:lnTo>
                    <a:pt x="22627" y="666"/>
                  </a:lnTo>
                  <a:lnTo>
                    <a:pt x="28653" y="14419"/>
                  </a:lnTo>
                  <a:lnTo>
                    <a:pt x="28653" y="14456"/>
                  </a:lnTo>
                  <a:lnTo>
                    <a:pt x="28653" y="14567"/>
                  </a:lnTo>
                  <a:lnTo>
                    <a:pt x="28542" y="14604"/>
                  </a:lnTo>
                  <a:lnTo>
                    <a:pt x="6766" y="14604"/>
                  </a:lnTo>
                  <a:lnTo>
                    <a:pt x="6656" y="14530"/>
                  </a:lnTo>
                  <a:lnTo>
                    <a:pt x="629" y="777"/>
                  </a:lnTo>
                  <a:lnTo>
                    <a:pt x="629" y="740"/>
                  </a:lnTo>
                  <a:lnTo>
                    <a:pt x="666" y="629"/>
                  </a:lnTo>
                  <a:lnTo>
                    <a:pt x="740" y="592"/>
                  </a:lnTo>
                  <a:close/>
                  <a:moveTo>
                    <a:pt x="740" y="1"/>
                  </a:moveTo>
                  <a:cubicBezTo>
                    <a:pt x="334" y="1"/>
                    <a:pt x="1" y="334"/>
                    <a:pt x="1" y="740"/>
                  </a:cubicBezTo>
                  <a:cubicBezTo>
                    <a:pt x="1" y="814"/>
                    <a:pt x="38" y="925"/>
                    <a:pt x="75" y="999"/>
                  </a:cubicBezTo>
                  <a:lnTo>
                    <a:pt x="6101" y="14752"/>
                  </a:lnTo>
                  <a:cubicBezTo>
                    <a:pt x="6212" y="15048"/>
                    <a:pt x="6471" y="15196"/>
                    <a:pt x="6766" y="15196"/>
                  </a:cubicBezTo>
                  <a:lnTo>
                    <a:pt x="28542" y="15196"/>
                  </a:lnTo>
                  <a:cubicBezTo>
                    <a:pt x="28986" y="15196"/>
                    <a:pt x="29282" y="14863"/>
                    <a:pt x="29282" y="14456"/>
                  </a:cubicBezTo>
                  <a:cubicBezTo>
                    <a:pt x="29282" y="14382"/>
                    <a:pt x="29282" y="14272"/>
                    <a:pt x="29245" y="14198"/>
                  </a:cubicBezTo>
                  <a:lnTo>
                    <a:pt x="23181" y="445"/>
                  </a:lnTo>
                  <a:cubicBezTo>
                    <a:pt x="23071" y="149"/>
                    <a:pt x="22812" y="1"/>
                    <a:pt x="225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51"/>
            <p:cNvSpPr/>
            <p:nvPr/>
          </p:nvSpPr>
          <p:spPr>
            <a:xfrm>
              <a:off x="4658900" y="3274325"/>
              <a:ext cx="614675" cy="311500"/>
            </a:xfrm>
            <a:custGeom>
              <a:avLst/>
              <a:gdLst/>
              <a:ahLst/>
              <a:cxnLst/>
              <a:rect l="l" t="t" r="r" b="b"/>
              <a:pathLst>
                <a:path w="24587" h="12460" extrusionOk="0">
                  <a:moveTo>
                    <a:pt x="408" y="1"/>
                  </a:moveTo>
                  <a:cubicBezTo>
                    <a:pt x="149" y="1"/>
                    <a:pt x="1" y="260"/>
                    <a:pt x="75" y="518"/>
                  </a:cubicBezTo>
                  <a:lnTo>
                    <a:pt x="5251" y="12238"/>
                  </a:lnTo>
                  <a:cubicBezTo>
                    <a:pt x="5288" y="12386"/>
                    <a:pt x="5436" y="12460"/>
                    <a:pt x="5547" y="12460"/>
                  </a:cubicBezTo>
                  <a:lnTo>
                    <a:pt x="24143" y="12460"/>
                  </a:lnTo>
                  <a:cubicBezTo>
                    <a:pt x="24402" y="12460"/>
                    <a:pt x="24586" y="12201"/>
                    <a:pt x="24476" y="11942"/>
                  </a:cubicBezTo>
                  <a:lnTo>
                    <a:pt x="19337" y="223"/>
                  </a:lnTo>
                  <a:cubicBezTo>
                    <a:pt x="19263" y="75"/>
                    <a:pt x="19152" y="1"/>
                    <a:pt x="190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51"/>
            <p:cNvSpPr/>
            <p:nvPr/>
          </p:nvSpPr>
          <p:spPr>
            <a:xfrm>
              <a:off x="4652450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19262" y="592"/>
                  </a:moveTo>
                  <a:lnTo>
                    <a:pt x="19299" y="629"/>
                  </a:lnTo>
                  <a:lnTo>
                    <a:pt x="24438" y="12385"/>
                  </a:lnTo>
                  <a:lnTo>
                    <a:pt x="24475" y="12385"/>
                  </a:lnTo>
                  <a:lnTo>
                    <a:pt x="24438" y="12422"/>
                  </a:lnTo>
                  <a:lnTo>
                    <a:pt x="24401" y="12459"/>
                  </a:lnTo>
                  <a:lnTo>
                    <a:pt x="5805" y="12459"/>
                  </a:lnTo>
                  <a:lnTo>
                    <a:pt x="5768" y="12422"/>
                  </a:lnTo>
                  <a:lnTo>
                    <a:pt x="629" y="666"/>
                  </a:lnTo>
                  <a:lnTo>
                    <a:pt x="666" y="592"/>
                  </a:lnTo>
                  <a:close/>
                  <a:moveTo>
                    <a:pt x="666" y="0"/>
                  </a:moveTo>
                  <a:cubicBezTo>
                    <a:pt x="296" y="0"/>
                    <a:pt x="0" y="296"/>
                    <a:pt x="0" y="666"/>
                  </a:cubicBezTo>
                  <a:cubicBezTo>
                    <a:pt x="0" y="739"/>
                    <a:pt x="37" y="850"/>
                    <a:pt x="74" y="924"/>
                  </a:cubicBezTo>
                  <a:lnTo>
                    <a:pt x="5213" y="12644"/>
                  </a:lnTo>
                  <a:cubicBezTo>
                    <a:pt x="5324" y="12903"/>
                    <a:pt x="5546" y="13051"/>
                    <a:pt x="5805" y="13051"/>
                  </a:cubicBezTo>
                  <a:lnTo>
                    <a:pt x="24401" y="13051"/>
                  </a:lnTo>
                  <a:cubicBezTo>
                    <a:pt x="24807" y="13051"/>
                    <a:pt x="25066" y="12755"/>
                    <a:pt x="25066" y="12385"/>
                  </a:cubicBezTo>
                  <a:cubicBezTo>
                    <a:pt x="25066" y="12311"/>
                    <a:pt x="25066" y="12200"/>
                    <a:pt x="25029" y="12126"/>
                  </a:cubicBezTo>
                  <a:lnTo>
                    <a:pt x="19890" y="407"/>
                  </a:lnTo>
                  <a:cubicBezTo>
                    <a:pt x="19779" y="148"/>
                    <a:pt x="19521" y="0"/>
                    <a:pt x="192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51"/>
            <p:cNvSpPr/>
            <p:nvPr/>
          </p:nvSpPr>
          <p:spPr>
            <a:xfrm>
              <a:off x="476150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32720" y="1073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51"/>
            <p:cNvSpPr/>
            <p:nvPr/>
          </p:nvSpPr>
          <p:spPr>
            <a:xfrm>
              <a:off x="4754100" y="3582125"/>
              <a:ext cx="832800" cy="42525"/>
            </a:xfrm>
            <a:custGeom>
              <a:avLst/>
              <a:gdLst/>
              <a:ahLst/>
              <a:cxnLst/>
              <a:rect l="l" t="t" r="r" b="b"/>
              <a:pathLst>
                <a:path w="33312" h="1701" extrusionOk="0">
                  <a:moveTo>
                    <a:pt x="32720" y="629"/>
                  </a:moveTo>
                  <a:lnTo>
                    <a:pt x="32720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33016" y="1701"/>
                  </a:lnTo>
                  <a:cubicBezTo>
                    <a:pt x="33090" y="1701"/>
                    <a:pt x="33164" y="1664"/>
                    <a:pt x="33238" y="1590"/>
                  </a:cubicBezTo>
                  <a:cubicBezTo>
                    <a:pt x="33311" y="1553"/>
                    <a:pt x="33311" y="1442"/>
                    <a:pt x="33311" y="1368"/>
                  </a:cubicBezTo>
                  <a:lnTo>
                    <a:pt x="33311" y="296"/>
                  </a:lnTo>
                  <a:cubicBezTo>
                    <a:pt x="33311" y="222"/>
                    <a:pt x="33311" y="148"/>
                    <a:pt x="33238" y="74"/>
                  </a:cubicBezTo>
                  <a:cubicBezTo>
                    <a:pt x="33164" y="37"/>
                    <a:pt x="33090" y="0"/>
                    <a:pt x="33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51"/>
            <p:cNvSpPr/>
            <p:nvPr/>
          </p:nvSpPr>
          <p:spPr>
            <a:xfrm>
              <a:off x="47615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51"/>
            <p:cNvSpPr/>
            <p:nvPr/>
          </p:nvSpPr>
          <p:spPr>
            <a:xfrm>
              <a:off x="4754100" y="3582125"/>
              <a:ext cx="411325" cy="42525"/>
            </a:xfrm>
            <a:custGeom>
              <a:avLst/>
              <a:gdLst/>
              <a:ahLst/>
              <a:cxnLst/>
              <a:rect l="l" t="t" r="r" b="b"/>
              <a:pathLst>
                <a:path w="16453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05" y="1664"/>
                    <a:pt x="16379" y="1590"/>
                  </a:cubicBezTo>
                  <a:cubicBezTo>
                    <a:pt x="16453" y="1553"/>
                    <a:pt x="16453" y="1442"/>
                    <a:pt x="16453" y="1368"/>
                  </a:cubicBezTo>
                  <a:lnTo>
                    <a:pt x="16453" y="296"/>
                  </a:lnTo>
                  <a:cubicBezTo>
                    <a:pt x="16453" y="222"/>
                    <a:pt x="16453" y="148"/>
                    <a:pt x="16379" y="74"/>
                  </a:cubicBezTo>
                  <a:cubicBezTo>
                    <a:pt x="16305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51"/>
            <p:cNvSpPr/>
            <p:nvPr/>
          </p:nvSpPr>
          <p:spPr>
            <a:xfrm>
              <a:off x="48188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53" y="0"/>
                    <a:pt x="1" y="4252"/>
                    <a:pt x="1" y="9502"/>
                  </a:cubicBezTo>
                  <a:cubicBezTo>
                    <a:pt x="1" y="14788"/>
                    <a:pt x="4253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51"/>
            <p:cNvSpPr/>
            <p:nvPr/>
          </p:nvSpPr>
          <p:spPr>
            <a:xfrm>
              <a:off x="48114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48" y="592"/>
                    <a:pt x="14677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7" y="18005"/>
                    <a:pt x="12348" y="19003"/>
                    <a:pt x="9834" y="19003"/>
                  </a:cubicBezTo>
                  <a:cubicBezTo>
                    <a:pt x="7283" y="19003"/>
                    <a:pt x="4991" y="18005"/>
                    <a:pt x="3291" y="16304"/>
                  </a:cubicBezTo>
                  <a:cubicBezTo>
                    <a:pt x="1627" y="14641"/>
                    <a:pt x="629" y="12349"/>
                    <a:pt x="629" y="9798"/>
                  </a:cubicBezTo>
                  <a:cubicBezTo>
                    <a:pt x="629" y="7284"/>
                    <a:pt x="1627" y="4954"/>
                    <a:pt x="3291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51"/>
            <p:cNvSpPr/>
            <p:nvPr/>
          </p:nvSpPr>
          <p:spPr>
            <a:xfrm>
              <a:off x="5000900" y="3058050"/>
              <a:ext cx="93375" cy="306875"/>
            </a:xfrm>
            <a:custGeom>
              <a:avLst/>
              <a:gdLst/>
              <a:ahLst/>
              <a:cxnLst/>
              <a:rect l="l" t="t" r="r" b="b"/>
              <a:pathLst>
                <a:path w="3735" h="12275" extrusionOk="0">
                  <a:moveTo>
                    <a:pt x="3734" y="1"/>
                  </a:moveTo>
                  <a:lnTo>
                    <a:pt x="0" y="481"/>
                  </a:lnTo>
                  <a:lnTo>
                    <a:pt x="1738" y="12275"/>
                  </a:lnTo>
                  <a:lnTo>
                    <a:pt x="3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51"/>
            <p:cNvSpPr/>
            <p:nvPr/>
          </p:nvSpPr>
          <p:spPr>
            <a:xfrm>
              <a:off x="4992575" y="3050475"/>
              <a:ext cx="110000" cy="321850"/>
            </a:xfrm>
            <a:custGeom>
              <a:avLst/>
              <a:gdLst/>
              <a:ahLst/>
              <a:cxnLst/>
              <a:rect l="l" t="t" r="r" b="b"/>
              <a:pathLst>
                <a:path w="4400" h="12874" extrusionOk="0">
                  <a:moveTo>
                    <a:pt x="4071" y="1"/>
                  </a:moveTo>
                  <a:cubicBezTo>
                    <a:pt x="3920" y="1"/>
                    <a:pt x="3804" y="106"/>
                    <a:pt x="3771" y="267"/>
                  </a:cubicBezTo>
                  <a:lnTo>
                    <a:pt x="2108" y="10582"/>
                  </a:lnTo>
                  <a:lnTo>
                    <a:pt x="629" y="747"/>
                  </a:lnTo>
                  <a:cubicBezTo>
                    <a:pt x="592" y="599"/>
                    <a:pt x="444" y="489"/>
                    <a:pt x="296" y="489"/>
                  </a:cubicBezTo>
                  <a:cubicBezTo>
                    <a:pt x="111" y="525"/>
                    <a:pt x="0" y="673"/>
                    <a:pt x="37" y="858"/>
                  </a:cubicBezTo>
                  <a:lnTo>
                    <a:pt x="1775" y="12615"/>
                  </a:lnTo>
                  <a:cubicBezTo>
                    <a:pt x="1812" y="12763"/>
                    <a:pt x="1923" y="12874"/>
                    <a:pt x="2071" y="12874"/>
                  </a:cubicBezTo>
                  <a:cubicBezTo>
                    <a:pt x="2219" y="12874"/>
                    <a:pt x="2366" y="12763"/>
                    <a:pt x="2366" y="12615"/>
                  </a:cubicBezTo>
                  <a:lnTo>
                    <a:pt x="4400" y="341"/>
                  </a:lnTo>
                  <a:cubicBezTo>
                    <a:pt x="4400" y="193"/>
                    <a:pt x="4289" y="8"/>
                    <a:pt x="4141" y="8"/>
                  </a:cubicBezTo>
                  <a:cubicBezTo>
                    <a:pt x="4117" y="3"/>
                    <a:pt x="4094" y="1"/>
                    <a:pt x="4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51"/>
            <p:cNvSpPr/>
            <p:nvPr/>
          </p:nvSpPr>
          <p:spPr>
            <a:xfrm>
              <a:off x="3524850" y="3248450"/>
              <a:ext cx="631275" cy="374350"/>
            </a:xfrm>
            <a:custGeom>
              <a:avLst/>
              <a:gdLst/>
              <a:ahLst/>
              <a:cxnLst/>
              <a:rect l="l" t="t" r="r" b="b"/>
              <a:pathLst>
                <a:path w="25251" h="14974" extrusionOk="0">
                  <a:moveTo>
                    <a:pt x="1553" y="1"/>
                  </a:moveTo>
                  <a:cubicBezTo>
                    <a:pt x="703" y="1"/>
                    <a:pt x="0" y="666"/>
                    <a:pt x="0" y="1516"/>
                  </a:cubicBezTo>
                  <a:lnTo>
                    <a:pt x="0" y="14974"/>
                  </a:lnTo>
                  <a:lnTo>
                    <a:pt x="25251" y="14974"/>
                  </a:lnTo>
                  <a:lnTo>
                    <a:pt x="25251" y="1516"/>
                  </a:lnTo>
                  <a:cubicBezTo>
                    <a:pt x="25251" y="666"/>
                    <a:pt x="24586" y="1"/>
                    <a:pt x="237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51"/>
            <p:cNvSpPr/>
            <p:nvPr/>
          </p:nvSpPr>
          <p:spPr>
            <a:xfrm>
              <a:off x="3517450" y="3240125"/>
              <a:ext cx="647000" cy="391000"/>
            </a:xfrm>
            <a:custGeom>
              <a:avLst/>
              <a:gdLst/>
              <a:ahLst/>
              <a:cxnLst/>
              <a:rect l="l" t="t" r="r" b="b"/>
              <a:pathLst>
                <a:path w="25880" h="15640" extrusionOk="0">
                  <a:moveTo>
                    <a:pt x="24031" y="629"/>
                  </a:moveTo>
                  <a:cubicBezTo>
                    <a:pt x="24697" y="629"/>
                    <a:pt x="25251" y="1184"/>
                    <a:pt x="25251" y="1849"/>
                  </a:cubicBezTo>
                  <a:lnTo>
                    <a:pt x="25251" y="15011"/>
                  </a:lnTo>
                  <a:lnTo>
                    <a:pt x="592" y="15011"/>
                  </a:lnTo>
                  <a:lnTo>
                    <a:pt x="592" y="1849"/>
                  </a:lnTo>
                  <a:cubicBezTo>
                    <a:pt x="629" y="1184"/>
                    <a:pt x="1146" y="629"/>
                    <a:pt x="1849" y="629"/>
                  </a:cubicBezTo>
                  <a:close/>
                  <a:moveTo>
                    <a:pt x="1849" y="1"/>
                  </a:moveTo>
                  <a:cubicBezTo>
                    <a:pt x="814" y="1"/>
                    <a:pt x="0" y="851"/>
                    <a:pt x="0" y="1849"/>
                  </a:cubicBezTo>
                  <a:lnTo>
                    <a:pt x="0" y="15307"/>
                  </a:lnTo>
                  <a:cubicBezTo>
                    <a:pt x="0" y="15418"/>
                    <a:pt x="37" y="15492"/>
                    <a:pt x="74" y="15529"/>
                  </a:cubicBezTo>
                  <a:cubicBezTo>
                    <a:pt x="148" y="15603"/>
                    <a:pt x="222" y="15639"/>
                    <a:pt x="296" y="15639"/>
                  </a:cubicBezTo>
                  <a:lnTo>
                    <a:pt x="25547" y="15639"/>
                  </a:lnTo>
                  <a:cubicBezTo>
                    <a:pt x="25658" y="15639"/>
                    <a:pt x="25732" y="15603"/>
                    <a:pt x="25769" y="15529"/>
                  </a:cubicBezTo>
                  <a:cubicBezTo>
                    <a:pt x="25843" y="15492"/>
                    <a:pt x="25880" y="15418"/>
                    <a:pt x="25880" y="15307"/>
                  </a:cubicBezTo>
                  <a:lnTo>
                    <a:pt x="25880" y="1849"/>
                  </a:lnTo>
                  <a:cubicBezTo>
                    <a:pt x="25880" y="851"/>
                    <a:pt x="25029" y="1"/>
                    <a:pt x="240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51"/>
            <p:cNvSpPr/>
            <p:nvPr/>
          </p:nvSpPr>
          <p:spPr>
            <a:xfrm>
              <a:off x="4051675" y="2338050"/>
              <a:ext cx="475100" cy="475100"/>
            </a:xfrm>
            <a:custGeom>
              <a:avLst/>
              <a:gdLst/>
              <a:ahLst/>
              <a:cxnLst/>
              <a:rect l="l" t="t" r="r" b="b"/>
              <a:pathLst>
                <a:path w="19004" h="19004" extrusionOk="0">
                  <a:moveTo>
                    <a:pt x="9502" y="0"/>
                  </a:moveTo>
                  <a:cubicBezTo>
                    <a:pt x="4252" y="0"/>
                    <a:pt x="0" y="4252"/>
                    <a:pt x="0" y="9502"/>
                  </a:cubicBezTo>
                  <a:cubicBezTo>
                    <a:pt x="0" y="14752"/>
                    <a:pt x="4252" y="19003"/>
                    <a:pt x="9502" y="19003"/>
                  </a:cubicBezTo>
                  <a:cubicBezTo>
                    <a:pt x="14752" y="19003"/>
                    <a:pt x="19003" y="14752"/>
                    <a:pt x="19003" y="9502"/>
                  </a:cubicBezTo>
                  <a:cubicBezTo>
                    <a:pt x="19003" y="4252"/>
                    <a:pt x="14752" y="0"/>
                    <a:pt x="95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51"/>
            <p:cNvSpPr/>
            <p:nvPr/>
          </p:nvSpPr>
          <p:spPr>
            <a:xfrm>
              <a:off x="4043350" y="2329725"/>
              <a:ext cx="491725" cy="491750"/>
            </a:xfrm>
            <a:custGeom>
              <a:avLst/>
              <a:gdLst/>
              <a:ahLst/>
              <a:cxnLst/>
              <a:rect l="l" t="t" r="r" b="b"/>
              <a:pathLst>
                <a:path w="19669" h="19670" extrusionOk="0">
                  <a:moveTo>
                    <a:pt x="9835" y="629"/>
                  </a:moveTo>
                  <a:cubicBezTo>
                    <a:pt x="12386" y="629"/>
                    <a:pt x="14678" y="1664"/>
                    <a:pt x="16342" y="3328"/>
                  </a:cubicBezTo>
                  <a:cubicBezTo>
                    <a:pt x="18005" y="4992"/>
                    <a:pt x="19040" y="7284"/>
                    <a:pt x="19040" y="9835"/>
                  </a:cubicBezTo>
                  <a:cubicBezTo>
                    <a:pt x="19040" y="12386"/>
                    <a:pt x="18005" y="14678"/>
                    <a:pt x="16342" y="16342"/>
                  </a:cubicBezTo>
                  <a:cubicBezTo>
                    <a:pt x="14678" y="18005"/>
                    <a:pt x="12386" y="19041"/>
                    <a:pt x="9835" y="19041"/>
                  </a:cubicBezTo>
                  <a:cubicBezTo>
                    <a:pt x="7284" y="19041"/>
                    <a:pt x="4992" y="18005"/>
                    <a:pt x="3328" y="16342"/>
                  </a:cubicBezTo>
                  <a:cubicBezTo>
                    <a:pt x="1664" y="14678"/>
                    <a:pt x="629" y="12386"/>
                    <a:pt x="629" y="9835"/>
                  </a:cubicBezTo>
                  <a:cubicBezTo>
                    <a:pt x="629" y="7284"/>
                    <a:pt x="1664" y="4992"/>
                    <a:pt x="3328" y="3328"/>
                  </a:cubicBezTo>
                  <a:cubicBezTo>
                    <a:pt x="4992" y="1664"/>
                    <a:pt x="7284" y="629"/>
                    <a:pt x="9835" y="629"/>
                  </a:cubicBezTo>
                  <a:close/>
                  <a:moveTo>
                    <a:pt x="9835" y="1"/>
                  </a:moveTo>
                  <a:cubicBezTo>
                    <a:pt x="4400" y="1"/>
                    <a:pt x="1" y="4400"/>
                    <a:pt x="1" y="9835"/>
                  </a:cubicBezTo>
                  <a:cubicBezTo>
                    <a:pt x="1" y="15270"/>
                    <a:pt x="4400" y="19669"/>
                    <a:pt x="9835" y="19669"/>
                  </a:cubicBezTo>
                  <a:cubicBezTo>
                    <a:pt x="15269" y="19669"/>
                    <a:pt x="19669" y="15270"/>
                    <a:pt x="19669" y="9835"/>
                  </a:cubicBezTo>
                  <a:cubicBezTo>
                    <a:pt x="19669" y="4400"/>
                    <a:pt x="15269" y="1"/>
                    <a:pt x="9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51"/>
            <p:cNvSpPr/>
            <p:nvPr/>
          </p:nvSpPr>
          <p:spPr>
            <a:xfrm>
              <a:off x="4112675" y="2789100"/>
              <a:ext cx="193200" cy="368800"/>
            </a:xfrm>
            <a:custGeom>
              <a:avLst/>
              <a:gdLst/>
              <a:ahLst/>
              <a:cxnLst/>
              <a:rect l="l" t="t" r="r" b="b"/>
              <a:pathLst>
                <a:path w="7728" h="14752" extrusionOk="0">
                  <a:moveTo>
                    <a:pt x="7727" y="0"/>
                  </a:moveTo>
                  <a:lnTo>
                    <a:pt x="4511" y="481"/>
                  </a:lnTo>
                  <a:lnTo>
                    <a:pt x="0" y="14751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51"/>
            <p:cNvSpPr/>
            <p:nvPr/>
          </p:nvSpPr>
          <p:spPr>
            <a:xfrm>
              <a:off x="4103425" y="2780975"/>
              <a:ext cx="211675" cy="385050"/>
            </a:xfrm>
            <a:custGeom>
              <a:avLst/>
              <a:gdLst/>
              <a:ahLst/>
              <a:cxnLst/>
              <a:rect l="l" t="t" r="r" b="b"/>
              <a:pathLst>
                <a:path w="8467" h="15402" extrusionOk="0">
                  <a:moveTo>
                    <a:pt x="8121" y="0"/>
                  </a:moveTo>
                  <a:cubicBezTo>
                    <a:pt x="8006" y="0"/>
                    <a:pt x="7893" y="69"/>
                    <a:pt x="7838" y="177"/>
                  </a:cubicBezTo>
                  <a:lnTo>
                    <a:pt x="1701" y="11897"/>
                  </a:lnTo>
                  <a:lnTo>
                    <a:pt x="5140" y="917"/>
                  </a:lnTo>
                  <a:cubicBezTo>
                    <a:pt x="5214" y="769"/>
                    <a:pt x="5103" y="584"/>
                    <a:pt x="4955" y="510"/>
                  </a:cubicBezTo>
                  <a:cubicBezTo>
                    <a:pt x="4935" y="505"/>
                    <a:pt x="4915" y="503"/>
                    <a:pt x="4895" y="503"/>
                  </a:cubicBezTo>
                  <a:cubicBezTo>
                    <a:pt x="4761" y="503"/>
                    <a:pt x="4617" y="603"/>
                    <a:pt x="4585" y="732"/>
                  </a:cubicBezTo>
                  <a:lnTo>
                    <a:pt x="75" y="15003"/>
                  </a:lnTo>
                  <a:cubicBezTo>
                    <a:pt x="1" y="15150"/>
                    <a:pt x="75" y="15298"/>
                    <a:pt x="222" y="15372"/>
                  </a:cubicBezTo>
                  <a:cubicBezTo>
                    <a:pt x="262" y="15392"/>
                    <a:pt x="304" y="15401"/>
                    <a:pt x="346" y="15401"/>
                  </a:cubicBezTo>
                  <a:cubicBezTo>
                    <a:pt x="461" y="15401"/>
                    <a:pt x="575" y="15333"/>
                    <a:pt x="629" y="15224"/>
                  </a:cubicBezTo>
                  <a:lnTo>
                    <a:pt x="8393" y="473"/>
                  </a:lnTo>
                  <a:cubicBezTo>
                    <a:pt x="8467" y="325"/>
                    <a:pt x="8393" y="140"/>
                    <a:pt x="8245" y="29"/>
                  </a:cubicBezTo>
                  <a:cubicBezTo>
                    <a:pt x="8205" y="10"/>
                    <a:pt x="8163" y="0"/>
                    <a:pt x="8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51"/>
            <p:cNvSpPr/>
            <p:nvPr/>
          </p:nvSpPr>
          <p:spPr>
            <a:xfrm>
              <a:off x="2612600" y="3247525"/>
              <a:ext cx="720950" cy="365125"/>
            </a:xfrm>
            <a:custGeom>
              <a:avLst/>
              <a:gdLst/>
              <a:ahLst/>
              <a:cxnLst/>
              <a:rect l="l" t="t" r="r" b="b"/>
              <a:pathLst>
                <a:path w="28838" h="14605" extrusionOk="0">
                  <a:moveTo>
                    <a:pt x="6544" y="1"/>
                  </a:moveTo>
                  <a:cubicBezTo>
                    <a:pt x="6359" y="1"/>
                    <a:pt x="6211" y="112"/>
                    <a:pt x="6137" y="259"/>
                  </a:cubicBezTo>
                  <a:lnTo>
                    <a:pt x="111" y="14013"/>
                  </a:lnTo>
                  <a:cubicBezTo>
                    <a:pt x="0" y="14271"/>
                    <a:pt x="222" y="14604"/>
                    <a:pt x="518" y="14604"/>
                  </a:cubicBezTo>
                  <a:lnTo>
                    <a:pt x="22293" y="14604"/>
                  </a:lnTo>
                  <a:cubicBezTo>
                    <a:pt x="22478" y="14604"/>
                    <a:pt x="22626" y="14493"/>
                    <a:pt x="22663" y="14345"/>
                  </a:cubicBezTo>
                  <a:lnTo>
                    <a:pt x="28726" y="592"/>
                  </a:lnTo>
                  <a:cubicBezTo>
                    <a:pt x="28837" y="333"/>
                    <a:pt x="28615" y="1"/>
                    <a:pt x="283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51"/>
            <p:cNvSpPr/>
            <p:nvPr/>
          </p:nvSpPr>
          <p:spPr>
            <a:xfrm>
              <a:off x="2607050" y="3240125"/>
              <a:ext cx="732025" cy="379900"/>
            </a:xfrm>
            <a:custGeom>
              <a:avLst/>
              <a:gdLst/>
              <a:ahLst/>
              <a:cxnLst/>
              <a:rect l="l" t="t" r="r" b="b"/>
              <a:pathLst>
                <a:path w="29281" h="15196" extrusionOk="0">
                  <a:moveTo>
                    <a:pt x="28542" y="592"/>
                  </a:moveTo>
                  <a:lnTo>
                    <a:pt x="28616" y="629"/>
                  </a:lnTo>
                  <a:lnTo>
                    <a:pt x="28652" y="740"/>
                  </a:lnTo>
                  <a:lnTo>
                    <a:pt x="28652" y="777"/>
                  </a:lnTo>
                  <a:lnTo>
                    <a:pt x="22626" y="14530"/>
                  </a:lnTo>
                  <a:lnTo>
                    <a:pt x="22515" y="14604"/>
                  </a:lnTo>
                  <a:lnTo>
                    <a:pt x="740" y="14604"/>
                  </a:lnTo>
                  <a:lnTo>
                    <a:pt x="666" y="14567"/>
                  </a:lnTo>
                  <a:lnTo>
                    <a:pt x="629" y="14456"/>
                  </a:lnTo>
                  <a:lnTo>
                    <a:pt x="629" y="14419"/>
                  </a:lnTo>
                  <a:lnTo>
                    <a:pt x="6655" y="666"/>
                  </a:lnTo>
                  <a:lnTo>
                    <a:pt x="6766" y="592"/>
                  </a:lnTo>
                  <a:close/>
                  <a:moveTo>
                    <a:pt x="6766" y="1"/>
                  </a:moveTo>
                  <a:cubicBezTo>
                    <a:pt x="6470" y="1"/>
                    <a:pt x="6211" y="149"/>
                    <a:pt x="6100" y="445"/>
                  </a:cubicBezTo>
                  <a:lnTo>
                    <a:pt x="74" y="14198"/>
                  </a:lnTo>
                  <a:lnTo>
                    <a:pt x="74" y="14161"/>
                  </a:lnTo>
                  <a:cubicBezTo>
                    <a:pt x="37" y="14272"/>
                    <a:pt x="0" y="14382"/>
                    <a:pt x="0" y="14456"/>
                  </a:cubicBezTo>
                  <a:cubicBezTo>
                    <a:pt x="0" y="14863"/>
                    <a:pt x="296" y="15196"/>
                    <a:pt x="740" y="15196"/>
                  </a:cubicBezTo>
                  <a:lnTo>
                    <a:pt x="22515" y="15196"/>
                  </a:lnTo>
                  <a:cubicBezTo>
                    <a:pt x="22811" y="15196"/>
                    <a:pt x="23070" y="15048"/>
                    <a:pt x="23181" y="14752"/>
                  </a:cubicBezTo>
                  <a:lnTo>
                    <a:pt x="29207" y="999"/>
                  </a:lnTo>
                  <a:cubicBezTo>
                    <a:pt x="29244" y="925"/>
                    <a:pt x="29281" y="814"/>
                    <a:pt x="29281" y="740"/>
                  </a:cubicBezTo>
                  <a:cubicBezTo>
                    <a:pt x="29281" y="334"/>
                    <a:pt x="28948" y="1"/>
                    <a:pt x="285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51"/>
            <p:cNvSpPr/>
            <p:nvPr/>
          </p:nvSpPr>
          <p:spPr>
            <a:xfrm>
              <a:off x="2665275" y="3274325"/>
              <a:ext cx="615575" cy="311500"/>
            </a:xfrm>
            <a:custGeom>
              <a:avLst/>
              <a:gdLst/>
              <a:ahLst/>
              <a:cxnLst/>
              <a:rect l="l" t="t" r="r" b="b"/>
              <a:pathLst>
                <a:path w="24623" h="12460" extrusionOk="0">
                  <a:moveTo>
                    <a:pt x="5583" y="1"/>
                  </a:moveTo>
                  <a:cubicBezTo>
                    <a:pt x="5435" y="1"/>
                    <a:pt x="5324" y="75"/>
                    <a:pt x="5250" y="223"/>
                  </a:cubicBezTo>
                  <a:lnTo>
                    <a:pt x="111" y="11942"/>
                  </a:lnTo>
                  <a:cubicBezTo>
                    <a:pt x="0" y="12201"/>
                    <a:pt x="185" y="12460"/>
                    <a:pt x="444" y="12460"/>
                  </a:cubicBezTo>
                  <a:lnTo>
                    <a:pt x="19040" y="12460"/>
                  </a:lnTo>
                  <a:cubicBezTo>
                    <a:pt x="19188" y="12460"/>
                    <a:pt x="19299" y="12386"/>
                    <a:pt x="19373" y="12238"/>
                  </a:cubicBezTo>
                  <a:lnTo>
                    <a:pt x="24512" y="518"/>
                  </a:lnTo>
                  <a:cubicBezTo>
                    <a:pt x="24623" y="260"/>
                    <a:pt x="24438" y="1"/>
                    <a:pt x="24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51"/>
            <p:cNvSpPr/>
            <p:nvPr/>
          </p:nvSpPr>
          <p:spPr>
            <a:xfrm>
              <a:off x="2659725" y="3266950"/>
              <a:ext cx="626675" cy="326275"/>
            </a:xfrm>
            <a:custGeom>
              <a:avLst/>
              <a:gdLst/>
              <a:ahLst/>
              <a:cxnLst/>
              <a:rect l="l" t="t" r="r" b="b"/>
              <a:pathLst>
                <a:path w="25067" h="13051" extrusionOk="0">
                  <a:moveTo>
                    <a:pt x="24401" y="592"/>
                  </a:moveTo>
                  <a:lnTo>
                    <a:pt x="24438" y="629"/>
                  </a:lnTo>
                  <a:lnTo>
                    <a:pt x="24438" y="666"/>
                  </a:lnTo>
                  <a:lnTo>
                    <a:pt x="19299" y="12422"/>
                  </a:lnTo>
                  <a:lnTo>
                    <a:pt x="19262" y="12459"/>
                  </a:lnTo>
                  <a:lnTo>
                    <a:pt x="666" y="12459"/>
                  </a:lnTo>
                  <a:lnTo>
                    <a:pt x="629" y="12422"/>
                  </a:lnTo>
                  <a:lnTo>
                    <a:pt x="629" y="12385"/>
                  </a:lnTo>
                  <a:lnTo>
                    <a:pt x="5768" y="629"/>
                  </a:lnTo>
                  <a:lnTo>
                    <a:pt x="5805" y="592"/>
                  </a:lnTo>
                  <a:close/>
                  <a:moveTo>
                    <a:pt x="5805" y="0"/>
                  </a:moveTo>
                  <a:cubicBezTo>
                    <a:pt x="5546" y="0"/>
                    <a:pt x="5324" y="148"/>
                    <a:pt x="5213" y="407"/>
                  </a:cubicBezTo>
                  <a:lnTo>
                    <a:pt x="38" y="12126"/>
                  </a:lnTo>
                  <a:cubicBezTo>
                    <a:pt x="1" y="12200"/>
                    <a:pt x="1" y="12311"/>
                    <a:pt x="1" y="12385"/>
                  </a:cubicBezTo>
                  <a:cubicBezTo>
                    <a:pt x="1" y="12755"/>
                    <a:pt x="296" y="13051"/>
                    <a:pt x="666" y="13051"/>
                  </a:cubicBezTo>
                  <a:lnTo>
                    <a:pt x="19262" y="13051"/>
                  </a:lnTo>
                  <a:cubicBezTo>
                    <a:pt x="19521" y="13051"/>
                    <a:pt x="19743" y="12903"/>
                    <a:pt x="19854" y="12644"/>
                  </a:cubicBezTo>
                  <a:lnTo>
                    <a:pt x="24993" y="924"/>
                  </a:lnTo>
                  <a:cubicBezTo>
                    <a:pt x="25067" y="850"/>
                    <a:pt x="25067" y="739"/>
                    <a:pt x="25067" y="666"/>
                  </a:cubicBezTo>
                  <a:cubicBezTo>
                    <a:pt x="25067" y="296"/>
                    <a:pt x="24771" y="0"/>
                    <a:pt x="24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51"/>
            <p:cNvSpPr/>
            <p:nvPr/>
          </p:nvSpPr>
          <p:spPr>
            <a:xfrm>
              <a:off x="2359350" y="3589500"/>
              <a:ext cx="818000" cy="26825"/>
            </a:xfrm>
            <a:custGeom>
              <a:avLst/>
              <a:gdLst/>
              <a:ahLst/>
              <a:cxnLst/>
              <a:rect l="l" t="t" r="r" b="b"/>
              <a:pathLst>
                <a:path w="32720" h="1073" extrusionOk="0">
                  <a:moveTo>
                    <a:pt x="0" y="1"/>
                  </a:moveTo>
                  <a:lnTo>
                    <a:pt x="0" y="1073"/>
                  </a:lnTo>
                  <a:lnTo>
                    <a:pt x="32719" y="1073"/>
                  </a:lnTo>
                  <a:lnTo>
                    <a:pt x="32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51"/>
            <p:cNvSpPr/>
            <p:nvPr/>
          </p:nvSpPr>
          <p:spPr>
            <a:xfrm>
              <a:off x="2351950" y="3582125"/>
              <a:ext cx="833700" cy="42525"/>
            </a:xfrm>
            <a:custGeom>
              <a:avLst/>
              <a:gdLst/>
              <a:ahLst/>
              <a:cxnLst/>
              <a:rect l="l" t="t" r="r" b="b"/>
              <a:pathLst>
                <a:path w="33348" h="1701" extrusionOk="0">
                  <a:moveTo>
                    <a:pt x="32719" y="629"/>
                  </a:moveTo>
                  <a:lnTo>
                    <a:pt x="32719" y="1072"/>
                  </a:lnTo>
                  <a:lnTo>
                    <a:pt x="592" y="1072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37" y="148"/>
                    <a:pt x="0" y="222"/>
                    <a:pt x="0" y="296"/>
                  </a:cubicBezTo>
                  <a:lnTo>
                    <a:pt x="0" y="1368"/>
                  </a:lnTo>
                  <a:cubicBezTo>
                    <a:pt x="0" y="1442"/>
                    <a:pt x="37" y="1553"/>
                    <a:pt x="74" y="1590"/>
                  </a:cubicBezTo>
                  <a:cubicBezTo>
                    <a:pt x="148" y="1664"/>
                    <a:pt x="222" y="1701"/>
                    <a:pt x="296" y="1701"/>
                  </a:cubicBezTo>
                  <a:lnTo>
                    <a:pt x="33015" y="1701"/>
                  </a:lnTo>
                  <a:cubicBezTo>
                    <a:pt x="33089" y="1701"/>
                    <a:pt x="33200" y="1664"/>
                    <a:pt x="33237" y="1590"/>
                  </a:cubicBezTo>
                  <a:cubicBezTo>
                    <a:pt x="33311" y="1553"/>
                    <a:pt x="33348" y="1442"/>
                    <a:pt x="33348" y="1368"/>
                  </a:cubicBezTo>
                  <a:lnTo>
                    <a:pt x="33348" y="296"/>
                  </a:lnTo>
                  <a:cubicBezTo>
                    <a:pt x="33348" y="222"/>
                    <a:pt x="33311" y="148"/>
                    <a:pt x="33237" y="74"/>
                  </a:cubicBezTo>
                  <a:cubicBezTo>
                    <a:pt x="33200" y="37"/>
                    <a:pt x="33089" y="0"/>
                    <a:pt x="33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51"/>
            <p:cNvSpPr/>
            <p:nvPr/>
          </p:nvSpPr>
          <p:spPr>
            <a:xfrm>
              <a:off x="2780800" y="3589500"/>
              <a:ext cx="396550" cy="26825"/>
            </a:xfrm>
            <a:custGeom>
              <a:avLst/>
              <a:gdLst/>
              <a:ahLst/>
              <a:cxnLst/>
              <a:rect l="l" t="t" r="r" b="b"/>
              <a:pathLst>
                <a:path w="15862" h="1073" extrusionOk="0">
                  <a:moveTo>
                    <a:pt x="1" y="1"/>
                  </a:moveTo>
                  <a:lnTo>
                    <a:pt x="1" y="1073"/>
                  </a:lnTo>
                  <a:lnTo>
                    <a:pt x="15861" y="1073"/>
                  </a:lnTo>
                  <a:lnTo>
                    <a:pt x="158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51"/>
            <p:cNvSpPr/>
            <p:nvPr/>
          </p:nvSpPr>
          <p:spPr>
            <a:xfrm>
              <a:off x="2773400" y="3582125"/>
              <a:ext cx="412250" cy="42525"/>
            </a:xfrm>
            <a:custGeom>
              <a:avLst/>
              <a:gdLst/>
              <a:ahLst/>
              <a:cxnLst/>
              <a:rect l="l" t="t" r="r" b="b"/>
              <a:pathLst>
                <a:path w="16490" h="1701" extrusionOk="0">
                  <a:moveTo>
                    <a:pt x="15861" y="629"/>
                  </a:moveTo>
                  <a:lnTo>
                    <a:pt x="15861" y="1072"/>
                  </a:lnTo>
                  <a:lnTo>
                    <a:pt x="593" y="1072"/>
                  </a:lnTo>
                  <a:lnTo>
                    <a:pt x="593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1368"/>
                  </a:lnTo>
                  <a:cubicBezTo>
                    <a:pt x="1" y="1442"/>
                    <a:pt x="38" y="1553"/>
                    <a:pt x="75" y="1590"/>
                  </a:cubicBezTo>
                  <a:cubicBezTo>
                    <a:pt x="149" y="1664"/>
                    <a:pt x="223" y="1701"/>
                    <a:pt x="297" y="1701"/>
                  </a:cubicBezTo>
                  <a:lnTo>
                    <a:pt x="16157" y="1701"/>
                  </a:lnTo>
                  <a:cubicBezTo>
                    <a:pt x="16231" y="1701"/>
                    <a:pt x="16342" y="1664"/>
                    <a:pt x="16379" y="1590"/>
                  </a:cubicBezTo>
                  <a:cubicBezTo>
                    <a:pt x="16453" y="1553"/>
                    <a:pt x="16490" y="1442"/>
                    <a:pt x="16490" y="1368"/>
                  </a:cubicBezTo>
                  <a:lnTo>
                    <a:pt x="16490" y="296"/>
                  </a:lnTo>
                  <a:cubicBezTo>
                    <a:pt x="16490" y="222"/>
                    <a:pt x="16453" y="148"/>
                    <a:pt x="16379" y="74"/>
                  </a:cubicBezTo>
                  <a:cubicBezTo>
                    <a:pt x="16342" y="37"/>
                    <a:pt x="16231" y="0"/>
                    <a:pt x="161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51"/>
            <p:cNvSpPr/>
            <p:nvPr/>
          </p:nvSpPr>
          <p:spPr>
            <a:xfrm>
              <a:off x="2617200" y="2599625"/>
              <a:ext cx="476025" cy="476025"/>
            </a:xfrm>
            <a:custGeom>
              <a:avLst/>
              <a:gdLst/>
              <a:ahLst/>
              <a:cxnLst/>
              <a:rect l="l" t="t" r="r" b="b"/>
              <a:pathLst>
                <a:path w="19041" h="19041" extrusionOk="0">
                  <a:moveTo>
                    <a:pt x="9539" y="0"/>
                  </a:moveTo>
                  <a:cubicBezTo>
                    <a:pt x="4290" y="0"/>
                    <a:pt x="1" y="4252"/>
                    <a:pt x="1" y="9502"/>
                  </a:cubicBezTo>
                  <a:cubicBezTo>
                    <a:pt x="1" y="14788"/>
                    <a:pt x="4290" y="19040"/>
                    <a:pt x="9539" y="19040"/>
                  </a:cubicBezTo>
                  <a:cubicBezTo>
                    <a:pt x="14789" y="19040"/>
                    <a:pt x="19041" y="14788"/>
                    <a:pt x="19041" y="9502"/>
                  </a:cubicBezTo>
                  <a:cubicBezTo>
                    <a:pt x="19041" y="4252"/>
                    <a:pt x="14789" y="0"/>
                    <a:pt x="95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51"/>
            <p:cNvSpPr/>
            <p:nvPr/>
          </p:nvSpPr>
          <p:spPr>
            <a:xfrm>
              <a:off x="2609825" y="2592225"/>
              <a:ext cx="490800" cy="490800"/>
            </a:xfrm>
            <a:custGeom>
              <a:avLst/>
              <a:gdLst/>
              <a:ahLst/>
              <a:cxnLst/>
              <a:rect l="l" t="t" r="r" b="b"/>
              <a:pathLst>
                <a:path w="19632" h="19632" extrusionOk="0">
                  <a:moveTo>
                    <a:pt x="9834" y="592"/>
                  </a:moveTo>
                  <a:cubicBezTo>
                    <a:pt x="12385" y="592"/>
                    <a:pt x="14678" y="1627"/>
                    <a:pt x="16341" y="3291"/>
                  </a:cubicBezTo>
                  <a:cubicBezTo>
                    <a:pt x="18005" y="4954"/>
                    <a:pt x="19040" y="7284"/>
                    <a:pt x="19040" y="9798"/>
                  </a:cubicBezTo>
                  <a:cubicBezTo>
                    <a:pt x="19040" y="12349"/>
                    <a:pt x="18005" y="14641"/>
                    <a:pt x="16341" y="16304"/>
                  </a:cubicBezTo>
                  <a:cubicBezTo>
                    <a:pt x="14678" y="18005"/>
                    <a:pt x="12385" y="19003"/>
                    <a:pt x="9834" y="19003"/>
                  </a:cubicBezTo>
                  <a:cubicBezTo>
                    <a:pt x="7283" y="19003"/>
                    <a:pt x="4991" y="18005"/>
                    <a:pt x="3328" y="16304"/>
                  </a:cubicBezTo>
                  <a:cubicBezTo>
                    <a:pt x="1664" y="14641"/>
                    <a:pt x="629" y="12349"/>
                    <a:pt x="629" y="9798"/>
                  </a:cubicBezTo>
                  <a:cubicBezTo>
                    <a:pt x="629" y="7284"/>
                    <a:pt x="1664" y="4954"/>
                    <a:pt x="3328" y="3291"/>
                  </a:cubicBezTo>
                  <a:cubicBezTo>
                    <a:pt x="4991" y="1627"/>
                    <a:pt x="7283" y="592"/>
                    <a:pt x="9834" y="592"/>
                  </a:cubicBezTo>
                  <a:close/>
                  <a:moveTo>
                    <a:pt x="9834" y="0"/>
                  </a:moveTo>
                  <a:cubicBezTo>
                    <a:pt x="4400" y="0"/>
                    <a:pt x="0" y="4400"/>
                    <a:pt x="0" y="9798"/>
                  </a:cubicBezTo>
                  <a:cubicBezTo>
                    <a:pt x="0" y="15232"/>
                    <a:pt x="4400" y="19632"/>
                    <a:pt x="9834" y="19632"/>
                  </a:cubicBezTo>
                  <a:cubicBezTo>
                    <a:pt x="15232" y="19632"/>
                    <a:pt x="19632" y="15232"/>
                    <a:pt x="19632" y="9798"/>
                  </a:cubicBezTo>
                  <a:cubicBezTo>
                    <a:pt x="19632" y="4400"/>
                    <a:pt x="15232" y="0"/>
                    <a:pt x="9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51"/>
            <p:cNvSpPr/>
            <p:nvPr/>
          </p:nvSpPr>
          <p:spPr>
            <a:xfrm>
              <a:off x="2855675" y="3045125"/>
              <a:ext cx="68425" cy="300400"/>
            </a:xfrm>
            <a:custGeom>
              <a:avLst/>
              <a:gdLst/>
              <a:ahLst/>
              <a:cxnLst/>
              <a:rect l="l" t="t" r="r" b="b"/>
              <a:pathLst>
                <a:path w="2737" h="12016" extrusionOk="0">
                  <a:moveTo>
                    <a:pt x="2736" y="0"/>
                  </a:moveTo>
                  <a:lnTo>
                    <a:pt x="0" y="1220"/>
                  </a:lnTo>
                  <a:lnTo>
                    <a:pt x="2219" y="12016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51"/>
            <p:cNvSpPr/>
            <p:nvPr/>
          </p:nvSpPr>
          <p:spPr>
            <a:xfrm>
              <a:off x="2847350" y="3037950"/>
              <a:ext cx="84125" cy="315900"/>
            </a:xfrm>
            <a:custGeom>
              <a:avLst/>
              <a:gdLst/>
              <a:ahLst/>
              <a:cxnLst/>
              <a:rect l="l" t="t" r="r" b="b"/>
              <a:pathLst>
                <a:path w="3365" h="12636" extrusionOk="0">
                  <a:moveTo>
                    <a:pt x="2736" y="768"/>
                  </a:moveTo>
                  <a:lnTo>
                    <a:pt x="2367" y="9789"/>
                  </a:lnTo>
                  <a:lnTo>
                    <a:pt x="677" y="1664"/>
                  </a:lnTo>
                  <a:lnTo>
                    <a:pt x="677" y="1664"/>
                  </a:lnTo>
                  <a:lnTo>
                    <a:pt x="2736" y="768"/>
                  </a:lnTo>
                  <a:close/>
                  <a:moveTo>
                    <a:pt x="3083" y="1"/>
                  </a:moveTo>
                  <a:cubicBezTo>
                    <a:pt x="3032" y="1"/>
                    <a:pt x="2977" y="10"/>
                    <a:pt x="2921" y="28"/>
                  </a:cubicBezTo>
                  <a:lnTo>
                    <a:pt x="185" y="1211"/>
                  </a:lnTo>
                  <a:cubicBezTo>
                    <a:pt x="75" y="1285"/>
                    <a:pt x="1" y="1433"/>
                    <a:pt x="38" y="1544"/>
                  </a:cubicBezTo>
                  <a:lnTo>
                    <a:pt x="2256" y="12376"/>
                  </a:lnTo>
                  <a:cubicBezTo>
                    <a:pt x="2293" y="12524"/>
                    <a:pt x="2441" y="12635"/>
                    <a:pt x="2589" y="12635"/>
                  </a:cubicBezTo>
                  <a:cubicBezTo>
                    <a:pt x="2736" y="12598"/>
                    <a:pt x="2847" y="12487"/>
                    <a:pt x="2847" y="12340"/>
                  </a:cubicBezTo>
                  <a:lnTo>
                    <a:pt x="3365" y="324"/>
                  </a:lnTo>
                  <a:cubicBezTo>
                    <a:pt x="3365" y="213"/>
                    <a:pt x="3328" y="102"/>
                    <a:pt x="3217" y="28"/>
                  </a:cubicBezTo>
                  <a:cubicBezTo>
                    <a:pt x="3180" y="10"/>
                    <a:pt x="3134" y="1"/>
                    <a:pt x="30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51"/>
            <p:cNvSpPr/>
            <p:nvPr/>
          </p:nvSpPr>
          <p:spPr>
            <a:xfrm>
              <a:off x="4462975" y="3403725"/>
              <a:ext cx="145125" cy="213525"/>
            </a:xfrm>
            <a:custGeom>
              <a:avLst/>
              <a:gdLst/>
              <a:ahLst/>
              <a:cxnLst/>
              <a:rect l="l" t="t" r="r" b="b"/>
              <a:pathLst>
                <a:path w="5805" h="8541" extrusionOk="0">
                  <a:moveTo>
                    <a:pt x="0" y="1"/>
                  </a:moveTo>
                  <a:lnTo>
                    <a:pt x="0" y="8541"/>
                  </a:lnTo>
                  <a:lnTo>
                    <a:pt x="5805" y="8541"/>
                  </a:lnTo>
                  <a:lnTo>
                    <a:pt x="58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51"/>
            <p:cNvSpPr/>
            <p:nvPr/>
          </p:nvSpPr>
          <p:spPr>
            <a:xfrm>
              <a:off x="4455575" y="3396325"/>
              <a:ext cx="159925" cy="228325"/>
            </a:xfrm>
            <a:custGeom>
              <a:avLst/>
              <a:gdLst/>
              <a:ahLst/>
              <a:cxnLst/>
              <a:rect l="l" t="t" r="r" b="b"/>
              <a:pathLst>
                <a:path w="6397" h="9133" extrusionOk="0">
                  <a:moveTo>
                    <a:pt x="5768" y="592"/>
                  </a:moveTo>
                  <a:lnTo>
                    <a:pt x="5768" y="8504"/>
                  </a:lnTo>
                  <a:lnTo>
                    <a:pt x="629" y="8504"/>
                  </a:lnTo>
                  <a:lnTo>
                    <a:pt x="629" y="592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75"/>
                  </a:cubicBezTo>
                  <a:cubicBezTo>
                    <a:pt x="37" y="149"/>
                    <a:pt x="0" y="223"/>
                    <a:pt x="0" y="297"/>
                  </a:cubicBezTo>
                  <a:lnTo>
                    <a:pt x="0" y="8837"/>
                  </a:lnTo>
                  <a:cubicBezTo>
                    <a:pt x="0" y="8911"/>
                    <a:pt x="37" y="8985"/>
                    <a:pt x="74" y="9059"/>
                  </a:cubicBezTo>
                  <a:cubicBezTo>
                    <a:pt x="148" y="9096"/>
                    <a:pt x="222" y="9133"/>
                    <a:pt x="296" y="9133"/>
                  </a:cubicBezTo>
                  <a:lnTo>
                    <a:pt x="6101" y="9133"/>
                  </a:lnTo>
                  <a:cubicBezTo>
                    <a:pt x="6175" y="9133"/>
                    <a:pt x="6248" y="9096"/>
                    <a:pt x="6285" y="9059"/>
                  </a:cubicBezTo>
                  <a:cubicBezTo>
                    <a:pt x="6359" y="8985"/>
                    <a:pt x="6396" y="8911"/>
                    <a:pt x="6396" y="8837"/>
                  </a:cubicBezTo>
                  <a:lnTo>
                    <a:pt x="6396" y="297"/>
                  </a:lnTo>
                  <a:cubicBezTo>
                    <a:pt x="6396" y="223"/>
                    <a:pt x="6359" y="149"/>
                    <a:pt x="6285" y="75"/>
                  </a:cubicBezTo>
                  <a:cubicBezTo>
                    <a:pt x="6248" y="38"/>
                    <a:pt x="6175" y="1"/>
                    <a:pt x="6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51"/>
            <p:cNvSpPr/>
            <p:nvPr/>
          </p:nvSpPr>
          <p:spPr>
            <a:xfrm>
              <a:off x="4570175" y="3443475"/>
              <a:ext cx="77675" cy="144200"/>
            </a:xfrm>
            <a:custGeom>
              <a:avLst/>
              <a:gdLst/>
              <a:ahLst/>
              <a:cxnLst/>
              <a:rect l="l" t="t" r="r" b="b"/>
              <a:pathLst>
                <a:path w="3107" h="5768" extrusionOk="0">
                  <a:moveTo>
                    <a:pt x="481" y="0"/>
                  </a:moveTo>
                  <a:cubicBezTo>
                    <a:pt x="186" y="0"/>
                    <a:pt x="1" y="222"/>
                    <a:pt x="1" y="481"/>
                  </a:cubicBezTo>
                  <a:cubicBezTo>
                    <a:pt x="1" y="740"/>
                    <a:pt x="186" y="962"/>
                    <a:pt x="481" y="962"/>
                  </a:cubicBezTo>
                  <a:lnTo>
                    <a:pt x="1258" y="962"/>
                  </a:lnTo>
                  <a:cubicBezTo>
                    <a:pt x="1738" y="962"/>
                    <a:pt x="2145" y="1368"/>
                    <a:pt x="2145" y="1849"/>
                  </a:cubicBezTo>
                  <a:lnTo>
                    <a:pt x="2145" y="3919"/>
                  </a:lnTo>
                  <a:cubicBezTo>
                    <a:pt x="2145" y="4437"/>
                    <a:pt x="1738" y="4844"/>
                    <a:pt x="1258" y="4844"/>
                  </a:cubicBezTo>
                  <a:lnTo>
                    <a:pt x="629" y="4844"/>
                  </a:lnTo>
                  <a:cubicBezTo>
                    <a:pt x="371" y="4844"/>
                    <a:pt x="149" y="5028"/>
                    <a:pt x="149" y="5287"/>
                  </a:cubicBezTo>
                  <a:cubicBezTo>
                    <a:pt x="149" y="5583"/>
                    <a:pt x="371" y="5768"/>
                    <a:pt x="629" y="5768"/>
                  </a:cubicBezTo>
                  <a:lnTo>
                    <a:pt x="1258" y="5768"/>
                  </a:lnTo>
                  <a:cubicBezTo>
                    <a:pt x="2256" y="5768"/>
                    <a:pt x="3106" y="4955"/>
                    <a:pt x="3106" y="3919"/>
                  </a:cubicBezTo>
                  <a:lnTo>
                    <a:pt x="3106" y="1849"/>
                  </a:lnTo>
                  <a:cubicBezTo>
                    <a:pt x="3106" y="851"/>
                    <a:pt x="2256" y="0"/>
                    <a:pt x="1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51"/>
            <p:cNvSpPr/>
            <p:nvPr/>
          </p:nvSpPr>
          <p:spPr>
            <a:xfrm>
              <a:off x="4561875" y="3436075"/>
              <a:ext cx="93375" cy="159925"/>
            </a:xfrm>
            <a:custGeom>
              <a:avLst/>
              <a:gdLst/>
              <a:ahLst/>
              <a:cxnLst/>
              <a:rect l="l" t="t" r="r" b="b"/>
              <a:pathLst>
                <a:path w="3735" h="6397" extrusionOk="0">
                  <a:moveTo>
                    <a:pt x="1590" y="592"/>
                  </a:moveTo>
                  <a:cubicBezTo>
                    <a:pt x="2440" y="629"/>
                    <a:pt x="3106" y="1295"/>
                    <a:pt x="3106" y="2145"/>
                  </a:cubicBezTo>
                  <a:lnTo>
                    <a:pt x="3106" y="4215"/>
                  </a:lnTo>
                  <a:cubicBezTo>
                    <a:pt x="3106" y="5066"/>
                    <a:pt x="2440" y="5768"/>
                    <a:pt x="1590" y="5768"/>
                  </a:cubicBezTo>
                  <a:lnTo>
                    <a:pt x="961" y="5768"/>
                  </a:lnTo>
                  <a:cubicBezTo>
                    <a:pt x="887" y="5768"/>
                    <a:pt x="813" y="5694"/>
                    <a:pt x="813" y="5583"/>
                  </a:cubicBezTo>
                  <a:cubicBezTo>
                    <a:pt x="813" y="5509"/>
                    <a:pt x="887" y="5435"/>
                    <a:pt x="961" y="5435"/>
                  </a:cubicBezTo>
                  <a:lnTo>
                    <a:pt x="1590" y="5435"/>
                  </a:lnTo>
                  <a:cubicBezTo>
                    <a:pt x="2255" y="5435"/>
                    <a:pt x="2773" y="4881"/>
                    <a:pt x="2773" y="4215"/>
                  </a:cubicBezTo>
                  <a:lnTo>
                    <a:pt x="2773" y="2145"/>
                  </a:lnTo>
                  <a:cubicBezTo>
                    <a:pt x="2773" y="1480"/>
                    <a:pt x="2255" y="962"/>
                    <a:pt x="1590" y="962"/>
                  </a:cubicBezTo>
                  <a:lnTo>
                    <a:pt x="813" y="962"/>
                  </a:lnTo>
                  <a:cubicBezTo>
                    <a:pt x="703" y="962"/>
                    <a:pt x="629" y="888"/>
                    <a:pt x="629" y="777"/>
                  </a:cubicBezTo>
                  <a:cubicBezTo>
                    <a:pt x="629" y="703"/>
                    <a:pt x="703" y="592"/>
                    <a:pt x="813" y="592"/>
                  </a:cubicBezTo>
                  <a:close/>
                  <a:moveTo>
                    <a:pt x="813" y="1"/>
                  </a:moveTo>
                  <a:cubicBezTo>
                    <a:pt x="370" y="1"/>
                    <a:pt x="0" y="333"/>
                    <a:pt x="0" y="777"/>
                  </a:cubicBezTo>
                  <a:cubicBezTo>
                    <a:pt x="0" y="1221"/>
                    <a:pt x="370" y="1553"/>
                    <a:pt x="813" y="1553"/>
                  </a:cubicBezTo>
                  <a:lnTo>
                    <a:pt x="1590" y="1553"/>
                  </a:lnTo>
                  <a:cubicBezTo>
                    <a:pt x="1886" y="1553"/>
                    <a:pt x="2181" y="1812"/>
                    <a:pt x="2181" y="2145"/>
                  </a:cubicBezTo>
                  <a:lnTo>
                    <a:pt x="2181" y="4215"/>
                  </a:lnTo>
                  <a:cubicBezTo>
                    <a:pt x="2181" y="4548"/>
                    <a:pt x="1886" y="4807"/>
                    <a:pt x="1590" y="4807"/>
                  </a:cubicBezTo>
                  <a:lnTo>
                    <a:pt x="961" y="4807"/>
                  </a:lnTo>
                  <a:cubicBezTo>
                    <a:pt x="518" y="4807"/>
                    <a:pt x="185" y="5177"/>
                    <a:pt x="185" y="5583"/>
                  </a:cubicBezTo>
                  <a:cubicBezTo>
                    <a:pt x="185" y="6027"/>
                    <a:pt x="518" y="6397"/>
                    <a:pt x="961" y="6397"/>
                  </a:cubicBezTo>
                  <a:lnTo>
                    <a:pt x="1590" y="6397"/>
                  </a:lnTo>
                  <a:cubicBezTo>
                    <a:pt x="2773" y="6397"/>
                    <a:pt x="3734" y="5398"/>
                    <a:pt x="3734" y="4215"/>
                  </a:cubicBezTo>
                  <a:lnTo>
                    <a:pt x="3734" y="2145"/>
                  </a:lnTo>
                  <a:cubicBezTo>
                    <a:pt x="3734" y="962"/>
                    <a:pt x="2773" y="1"/>
                    <a:pt x="15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51"/>
            <p:cNvSpPr/>
            <p:nvPr/>
          </p:nvSpPr>
          <p:spPr>
            <a:xfrm>
              <a:off x="4999975" y="3728150"/>
              <a:ext cx="140500" cy="1346100"/>
            </a:xfrm>
            <a:custGeom>
              <a:avLst/>
              <a:gdLst/>
              <a:ahLst/>
              <a:cxnLst/>
              <a:rect l="l" t="t" r="r" b="b"/>
              <a:pathLst>
                <a:path w="5620" h="53844" extrusionOk="0">
                  <a:moveTo>
                    <a:pt x="0" y="0"/>
                  </a:moveTo>
                  <a:lnTo>
                    <a:pt x="4474" y="53312"/>
                  </a:lnTo>
                  <a:cubicBezTo>
                    <a:pt x="4506" y="53634"/>
                    <a:pt x="4762" y="53844"/>
                    <a:pt x="5048" y="53844"/>
                  </a:cubicBezTo>
                  <a:cubicBezTo>
                    <a:pt x="5090" y="53844"/>
                    <a:pt x="5133" y="53839"/>
                    <a:pt x="5176" y="53830"/>
                  </a:cubicBezTo>
                  <a:cubicBezTo>
                    <a:pt x="5435" y="53756"/>
                    <a:pt x="5620" y="53497"/>
                    <a:pt x="5620" y="53201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51"/>
            <p:cNvSpPr/>
            <p:nvPr/>
          </p:nvSpPr>
          <p:spPr>
            <a:xfrm>
              <a:off x="4991650" y="3720750"/>
              <a:ext cx="156225" cy="1360550"/>
            </a:xfrm>
            <a:custGeom>
              <a:avLst/>
              <a:gdLst/>
              <a:ahLst/>
              <a:cxnLst/>
              <a:rect l="l" t="t" r="r" b="b"/>
              <a:pathLst>
                <a:path w="6249" h="54422" extrusionOk="0">
                  <a:moveTo>
                    <a:pt x="2588" y="629"/>
                  </a:moveTo>
                  <a:lnTo>
                    <a:pt x="5620" y="53497"/>
                  </a:lnTo>
                  <a:lnTo>
                    <a:pt x="5620" y="53534"/>
                  </a:lnTo>
                  <a:lnTo>
                    <a:pt x="5620" y="53571"/>
                  </a:lnTo>
                  <a:cubicBezTo>
                    <a:pt x="5620" y="53682"/>
                    <a:pt x="5546" y="53793"/>
                    <a:pt x="5435" y="53793"/>
                  </a:cubicBezTo>
                  <a:lnTo>
                    <a:pt x="5361" y="53830"/>
                  </a:lnTo>
                  <a:cubicBezTo>
                    <a:pt x="5250" y="53830"/>
                    <a:pt x="5139" y="53719"/>
                    <a:pt x="5102" y="53571"/>
                  </a:cubicBezTo>
                  <a:lnTo>
                    <a:pt x="5099" y="53572"/>
                  </a:lnTo>
                  <a:lnTo>
                    <a:pt x="5099" y="53572"/>
                  </a:ln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645"/>
                  </a:lnTo>
                  <a:lnTo>
                    <a:pt x="4511" y="53682"/>
                  </a:lnTo>
                  <a:cubicBezTo>
                    <a:pt x="4548" y="54126"/>
                    <a:pt x="4954" y="54422"/>
                    <a:pt x="5361" y="54422"/>
                  </a:cubicBezTo>
                  <a:lnTo>
                    <a:pt x="5583" y="54422"/>
                  </a:lnTo>
                  <a:cubicBezTo>
                    <a:pt x="5990" y="54311"/>
                    <a:pt x="6248" y="53941"/>
                    <a:pt x="6248" y="53571"/>
                  </a:cubicBezTo>
                  <a:lnTo>
                    <a:pt x="6248" y="53460"/>
                  </a:lnTo>
                  <a:lnTo>
                    <a:pt x="3180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51"/>
            <p:cNvSpPr/>
            <p:nvPr/>
          </p:nvSpPr>
          <p:spPr>
            <a:xfrm>
              <a:off x="5752325" y="3728150"/>
              <a:ext cx="141425" cy="1349800"/>
            </a:xfrm>
            <a:custGeom>
              <a:avLst/>
              <a:gdLst/>
              <a:ahLst/>
              <a:cxnLst/>
              <a:rect l="l" t="t" r="r" b="b"/>
              <a:pathLst>
                <a:path w="5657" h="53992" extrusionOk="0">
                  <a:moveTo>
                    <a:pt x="0" y="0"/>
                  </a:moveTo>
                  <a:lnTo>
                    <a:pt x="4474" y="53497"/>
                  </a:lnTo>
                  <a:cubicBezTo>
                    <a:pt x="4538" y="53786"/>
                    <a:pt x="4770" y="53992"/>
                    <a:pt x="5048" y="53992"/>
                  </a:cubicBezTo>
                  <a:cubicBezTo>
                    <a:pt x="5090" y="53992"/>
                    <a:pt x="5133" y="53987"/>
                    <a:pt x="5176" y="53978"/>
                  </a:cubicBezTo>
                  <a:cubicBezTo>
                    <a:pt x="5472" y="53941"/>
                    <a:pt x="5657" y="53645"/>
                    <a:pt x="5620" y="53386"/>
                  </a:cubicBezTo>
                  <a:lnTo>
                    <a:pt x="25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51"/>
            <p:cNvSpPr/>
            <p:nvPr/>
          </p:nvSpPr>
          <p:spPr>
            <a:xfrm>
              <a:off x="5744000" y="3720750"/>
              <a:ext cx="156225" cy="1365175"/>
            </a:xfrm>
            <a:custGeom>
              <a:avLst/>
              <a:gdLst/>
              <a:ahLst/>
              <a:cxnLst/>
              <a:rect l="l" t="t" r="r" b="b"/>
              <a:pathLst>
                <a:path w="6249" h="54607" extrusionOk="0">
                  <a:moveTo>
                    <a:pt x="2588" y="629"/>
                  </a:moveTo>
                  <a:lnTo>
                    <a:pt x="5657" y="53682"/>
                  </a:lnTo>
                  <a:lnTo>
                    <a:pt x="5657" y="53719"/>
                  </a:lnTo>
                  <a:cubicBezTo>
                    <a:pt x="5657" y="53867"/>
                    <a:pt x="5583" y="53978"/>
                    <a:pt x="5435" y="53978"/>
                  </a:cubicBezTo>
                  <a:lnTo>
                    <a:pt x="5398" y="53978"/>
                  </a:lnTo>
                  <a:cubicBezTo>
                    <a:pt x="5250" y="53978"/>
                    <a:pt x="5139" y="53904"/>
                    <a:pt x="5139" y="53756"/>
                  </a:cubicBezTo>
                  <a:lnTo>
                    <a:pt x="657" y="629"/>
                  </a:lnTo>
                  <a:close/>
                  <a:moveTo>
                    <a:pt x="333" y="1"/>
                  </a:moveTo>
                  <a:cubicBezTo>
                    <a:pt x="222" y="1"/>
                    <a:pt x="148" y="38"/>
                    <a:pt x="111" y="112"/>
                  </a:cubicBezTo>
                  <a:cubicBezTo>
                    <a:pt x="37" y="149"/>
                    <a:pt x="0" y="259"/>
                    <a:pt x="0" y="333"/>
                  </a:cubicBezTo>
                  <a:lnTo>
                    <a:pt x="4511" y="53830"/>
                  </a:lnTo>
                  <a:cubicBezTo>
                    <a:pt x="4585" y="54274"/>
                    <a:pt x="4955" y="54606"/>
                    <a:pt x="5398" y="54606"/>
                  </a:cubicBezTo>
                  <a:cubicBezTo>
                    <a:pt x="5472" y="54606"/>
                    <a:pt x="5509" y="54606"/>
                    <a:pt x="5583" y="54569"/>
                  </a:cubicBezTo>
                  <a:cubicBezTo>
                    <a:pt x="5990" y="54495"/>
                    <a:pt x="6248" y="54126"/>
                    <a:pt x="6248" y="53719"/>
                  </a:cubicBezTo>
                  <a:lnTo>
                    <a:pt x="6248" y="53645"/>
                  </a:lnTo>
                  <a:lnTo>
                    <a:pt x="3217" y="296"/>
                  </a:lnTo>
                  <a:cubicBezTo>
                    <a:pt x="3180" y="112"/>
                    <a:pt x="3069" y="1"/>
                    <a:pt x="28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51"/>
            <p:cNvSpPr/>
            <p:nvPr/>
          </p:nvSpPr>
          <p:spPr>
            <a:xfrm>
              <a:off x="2587625" y="3728150"/>
              <a:ext cx="123875" cy="1337800"/>
            </a:xfrm>
            <a:custGeom>
              <a:avLst/>
              <a:gdLst/>
              <a:ahLst/>
              <a:cxnLst/>
              <a:rect l="l" t="t" r="r" b="b"/>
              <a:pathLst>
                <a:path w="4955" h="53512" extrusionOk="0">
                  <a:moveTo>
                    <a:pt x="2404" y="0"/>
                  </a:moveTo>
                  <a:lnTo>
                    <a:pt x="38" y="52869"/>
                  </a:lnTo>
                  <a:cubicBezTo>
                    <a:pt x="1" y="53164"/>
                    <a:pt x="186" y="53423"/>
                    <a:pt x="482" y="53497"/>
                  </a:cubicBezTo>
                  <a:cubicBezTo>
                    <a:pt x="520" y="53507"/>
                    <a:pt x="559" y="53511"/>
                    <a:pt x="598" y="53511"/>
                  </a:cubicBezTo>
                  <a:cubicBezTo>
                    <a:pt x="859" y="53511"/>
                    <a:pt x="1115" y="53306"/>
                    <a:pt x="1147" y="53016"/>
                  </a:cubicBezTo>
                  <a:lnTo>
                    <a:pt x="49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51"/>
            <p:cNvSpPr/>
            <p:nvPr/>
          </p:nvSpPr>
          <p:spPr>
            <a:xfrm>
              <a:off x="2580250" y="3720750"/>
              <a:ext cx="138650" cy="1352225"/>
            </a:xfrm>
            <a:custGeom>
              <a:avLst/>
              <a:gdLst/>
              <a:ahLst/>
              <a:cxnLst/>
              <a:rect l="l" t="t" r="r" b="b"/>
              <a:pathLst>
                <a:path w="5546" h="54089" extrusionOk="0">
                  <a:moveTo>
                    <a:pt x="4917" y="629"/>
                  </a:moveTo>
                  <a:lnTo>
                    <a:pt x="1149" y="53239"/>
                  </a:lnTo>
                  <a:lnTo>
                    <a:pt x="1149" y="53239"/>
                  </a:lnTo>
                  <a:lnTo>
                    <a:pt x="1146" y="53238"/>
                  </a:lnTo>
                  <a:cubicBezTo>
                    <a:pt x="1146" y="53386"/>
                    <a:pt x="998" y="53497"/>
                    <a:pt x="887" y="53497"/>
                  </a:cubicBezTo>
                  <a:lnTo>
                    <a:pt x="850" y="53460"/>
                  </a:lnTo>
                  <a:cubicBezTo>
                    <a:pt x="703" y="53460"/>
                    <a:pt x="629" y="53349"/>
                    <a:pt x="629" y="53202"/>
                  </a:cubicBezTo>
                  <a:lnTo>
                    <a:pt x="629" y="53165"/>
                  </a:lnTo>
                  <a:lnTo>
                    <a:pt x="2982" y="629"/>
                  </a:lnTo>
                  <a:close/>
                  <a:moveTo>
                    <a:pt x="2699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0" y="53128"/>
                  </a:lnTo>
                  <a:lnTo>
                    <a:pt x="0" y="53202"/>
                  </a:lnTo>
                  <a:cubicBezTo>
                    <a:pt x="0" y="53608"/>
                    <a:pt x="296" y="53978"/>
                    <a:pt x="703" y="54089"/>
                  </a:cubicBezTo>
                  <a:lnTo>
                    <a:pt x="887" y="54089"/>
                  </a:lnTo>
                  <a:cubicBezTo>
                    <a:pt x="1331" y="54089"/>
                    <a:pt x="1701" y="53793"/>
                    <a:pt x="1775" y="53349"/>
                  </a:cubicBezTo>
                  <a:lnTo>
                    <a:pt x="1775" y="53312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72" y="112"/>
                  </a:cubicBezTo>
                  <a:cubicBezTo>
                    <a:pt x="5398" y="38"/>
                    <a:pt x="5324" y="1"/>
                    <a:pt x="525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51"/>
            <p:cNvSpPr/>
            <p:nvPr/>
          </p:nvSpPr>
          <p:spPr>
            <a:xfrm>
              <a:off x="1894425" y="3728150"/>
              <a:ext cx="122975" cy="1333175"/>
            </a:xfrm>
            <a:custGeom>
              <a:avLst/>
              <a:gdLst/>
              <a:ahLst/>
              <a:cxnLst/>
              <a:rect l="l" t="t" r="r" b="b"/>
              <a:pathLst>
                <a:path w="4919" h="53327" extrusionOk="0">
                  <a:moveTo>
                    <a:pt x="2367" y="0"/>
                  </a:moveTo>
                  <a:lnTo>
                    <a:pt x="38" y="52684"/>
                  </a:lnTo>
                  <a:cubicBezTo>
                    <a:pt x="1" y="52979"/>
                    <a:pt x="186" y="53238"/>
                    <a:pt x="445" y="53312"/>
                  </a:cubicBezTo>
                  <a:cubicBezTo>
                    <a:pt x="488" y="53322"/>
                    <a:pt x="531" y="53326"/>
                    <a:pt x="574" y="53326"/>
                  </a:cubicBezTo>
                  <a:cubicBezTo>
                    <a:pt x="859" y="53326"/>
                    <a:pt x="1115" y="53121"/>
                    <a:pt x="1147" y="52832"/>
                  </a:cubicBezTo>
                  <a:lnTo>
                    <a:pt x="491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51"/>
            <p:cNvSpPr/>
            <p:nvPr/>
          </p:nvSpPr>
          <p:spPr>
            <a:xfrm>
              <a:off x="1887050" y="3720750"/>
              <a:ext cx="138650" cy="1348525"/>
            </a:xfrm>
            <a:custGeom>
              <a:avLst/>
              <a:gdLst/>
              <a:ahLst/>
              <a:cxnLst/>
              <a:rect l="l" t="t" r="r" b="b"/>
              <a:pathLst>
                <a:path w="5546" h="53941" extrusionOk="0">
                  <a:moveTo>
                    <a:pt x="4880" y="629"/>
                  </a:moveTo>
                  <a:lnTo>
                    <a:pt x="1146" y="53091"/>
                  </a:lnTo>
                  <a:cubicBezTo>
                    <a:pt x="1109" y="53202"/>
                    <a:pt x="998" y="53312"/>
                    <a:pt x="887" y="53312"/>
                  </a:cubicBezTo>
                  <a:lnTo>
                    <a:pt x="814" y="53312"/>
                  </a:lnTo>
                  <a:cubicBezTo>
                    <a:pt x="703" y="53275"/>
                    <a:pt x="629" y="53165"/>
                    <a:pt x="629" y="53017"/>
                  </a:cubicBezTo>
                  <a:lnTo>
                    <a:pt x="629" y="52980"/>
                  </a:lnTo>
                  <a:lnTo>
                    <a:pt x="2982" y="629"/>
                  </a:lnTo>
                  <a:close/>
                  <a:moveTo>
                    <a:pt x="2662" y="1"/>
                  </a:moveTo>
                  <a:cubicBezTo>
                    <a:pt x="2514" y="1"/>
                    <a:pt x="2366" y="112"/>
                    <a:pt x="2366" y="296"/>
                  </a:cubicBezTo>
                  <a:lnTo>
                    <a:pt x="2" y="52943"/>
                  </a:lnTo>
                  <a:lnTo>
                    <a:pt x="2" y="52943"/>
                  </a:lnTo>
                  <a:lnTo>
                    <a:pt x="0" y="52943"/>
                  </a:lnTo>
                  <a:lnTo>
                    <a:pt x="0" y="53017"/>
                  </a:lnTo>
                  <a:cubicBezTo>
                    <a:pt x="0" y="53423"/>
                    <a:pt x="296" y="53793"/>
                    <a:pt x="666" y="53904"/>
                  </a:cubicBezTo>
                  <a:cubicBezTo>
                    <a:pt x="740" y="53904"/>
                    <a:pt x="814" y="53941"/>
                    <a:pt x="887" y="53941"/>
                  </a:cubicBezTo>
                  <a:cubicBezTo>
                    <a:pt x="1331" y="53941"/>
                    <a:pt x="1701" y="53608"/>
                    <a:pt x="1775" y="53165"/>
                  </a:cubicBezTo>
                  <a:lnTo>
                    <a:pt x="1775" y="53128"/>
                  </a:lnTo>
                  <a:lnTo>
                    <a:pt x="5546" y="333"/>
                  </a:lnTo>
                  <a:cubicBezTo>
                    <a:pt x="5546" y="259"/>
                    <a:pt x="5509" y="149"/>
                    <a:pt x="5435" y="112"/>
                  </a:cubicBezTo>
                  <a:cubicBezTo>
                    <a:pt x="5398" y="38"/>
                    <a:pt x="5324" y="1"/>
                    <a:pt x="52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51"/>
            <p:cNvSpPr/>
            <p:nvPr/>
          </p:nvSpPr>
          <p:spPr>
            <a:xfrm>
              <a:off x="1912000" y="3654200"/>
              <a:ext cx="3986375" cy="114650"/>
            </a:xfrm>
            <a:custGeom>
              <a:avLst/>
              <a:gdLst/>
              <a:ahLst/>
              <a:cxnLst/>
              <a:rect l="l" t="t" r="r" b="b"/>
              <a:pathLst>
                <a:path w="159455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159455" y="4585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51"/>
            <p:cNvSpPr/>
            <p:nvPr/>
          </p:nvSpPr>
          <p:spPr>
            <a:xfrm>
              <a:off x="1904600" y="3646800"/>
              <a:ext cx="4001175" cy="130350"/>
            </a:xfrm>
            <a:custGeom>
              <a:avLst/>
              <a:gdLst/>
              <a:ahLst/>
              <a:cxnLst/>
              <a:rect l="l" t="t" r="r" b="b"/>
              <a:pathLst>
                <a:path w="160047" h="5214" extrusionOk="0">
                  <a:moveTo>
                    <a:pt x="159455" y="629"/>
                  </a:moveTo>
                  <a:lnTo>
                    <a:pt x="159455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38" y="5066"/>
                    <a:pt x="75" y="5103"/>
                  </a:cubicBezTo>
                  <a:cubicBezTo>
                    <a:pt x="149" y="5177"/>
                    <a:pt x="222" y="5214"/>
                    <a:pt x="296" y="5214"/>
                  </a:cubicBezTo>
                  <a:lnTo>
                    <a:pt x="159751" y="5214"/>
                  </a:lnTo>
                  <a:cubicBezTo>
                    <a:pt x="159824" y="5214"/>
                    <a:pt x="159898" y="5177"/>
                    <a:pt x="159972" y="5103"/>
                  </a:cubicBezTo>
                  <a:cubicBezTo>
                    <a:pt x="160046" y="5066"/>
                    <a:pt x="160046" y="4955"/>
                    <a:pt x="160046" y="4881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51"/>
            <p:cNvSpPr/>
            <p:nvPr/>
          </p:nvSpPr>
          <p:spPr>
            <a:xfrm>
              <a:off x="1912000" y="3654200"/>
              <a:ext cx="3986375" cy="39775"/>
            </a:xfrm>
            <a:custGeom>
              <a:avLst/>
              <a:gdLst/>
              <a:ahLst/>
              <a:cxnLst/>
              <a:rect l="l" t="t" r="r" b="b"/>
              <a:pathLst>
                <a:path w="159455" h="1591" extrusionOk="0">
                  <a:moveTo>
                    <a:pt x="0" y="1"/>
                  </a:moveTo>
                  <a:lnTo>
                    <a:pt x="0" y="1591"/>
                  </a:lnTo>
                  <a:lnTo>
                    <a:pt x="159455" y="1591"/>
                  </a:lnTo>
                  <a:lnTo>
                    <a:pt x="159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51"/>
            <p:cNvSpPr/>
            <p:nvPr/>
          </p:nvSpPr>
          <p:spPr>
            <a:xfrm>
              <a:off x="1904600" y="3646800"/>
              <a:ext cx="4001175" cy="54575"/>
            </a:xfrm>
            <a:custGeom>
              <a:avLst/>
              <a:gdLst/>
              <a:ahLst/>
              <a:cxnLst/>
              <a:rect l="l" t="t" r="r" b="b"/>
              <a:pathLst>
                <a:path w="160047" h="2183" extrusionOk="0">
                  <a:moveTo>
                    <a:pt x="159455" y="629"/>
                  </a:moveTo>
                  <a:lnTo>
                    <a:pt x="159455" y="1591"/>
                  </a:lnTo>
                  <a:lnTo>
                    <a:pt x="592" y="1591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9" y="38"/>
                    <a:pt x="75" y="112"/>
                  </a:cubicBezTo>
                  <a:cubicBezTo>
                    <a:pt x="38" y="149"/>
                    <a:pt x="1" y="223"/>
                    <a:pt x="1" y="297"/>
                  </a:cubicBezTo>
                  <a:lnTo>
                    <a:pt x="1" y="1887"/>
                  </a:lnTo>
                  <a:cubicBezTo>
                    <a:pt x="1" y="1960"/>
                    <a:pt x="38" y="2034"/>
                    <a:pt x="75" y="2108"/>
                  </a:cubicBezTo>
                  <a:cubicBezTo>
                    <a:pt x="149" y="2145"/>
                    <a:pt x="222" y="2182"/>
                    <a:pt x="296" y="2182"/>
                  </a:cubicBezTo>
                  <a:lnTo>
                    <a:pt x="159751" y="2182"/>
                  </a:lnTo>
                  <a:cubicBezTo>
                    <a:pt x="159824" y="2182"/>
                    <a:pt x="159898" y="2145"/>
                    <a:pt x="159972" y="2108"/>
                  </a:cubicBezTo>
                  <a:cubicBezTo>
                    <a:pt x="160046" y="2034"/>
                    <a:pt x="160046" y="1960"/>
                    <a:pt x="160046" y="1887"/>
                  </a:cubicBezTo>
                  <a:lnTo>
                    <a:pt x="160046" y="297"/>
                  </a:lnTo>
                  <a:cubicBezTo>
                    <a:pt x="160046" y="223"/>
                    <a:pt x="160046" y="149"/>
                    <a:pt x="159972" y="112"/>
                  </a:cubicBezTo>
                  <a:cubicBezTo>
                    <a:pt x="159898" y="38"/>
                    <a:pt x="159824" y="1"/>
                    <a:pt x="15975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51"/>
            <p:cNvSpPr/>
            <p:nvPr/>
          </p:nvSpPr>
          <p:spPr>
            <a:xfrm>
              <a:off x="4901075" y="3654200"/>
              <a:ext cx="997300" cy="114650"/>
            </a:xfrm>
            <a:custGeom>
              <a:avLst/>
              <a:gdLst/>
              <a:ahLst/>
              <a:cxnLst/>
              <a:rect l="l" t="t" r="r" b="b"/>
              <a:pathLst>
                <a:path w="39892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39892" y="4585"/>
                  </a:lnTo>
                  <a:lnTo>
                    <a:pt x="398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51"/>
            <p:cNvSpPr/>
            <p:nvPr/>
          </p:nvSpPr>
          <p:spPr>
            <a:xfrm>
              <a:off x="4893675" y="3646800"/>
              <a:ext cx="1012100" cy="130350"/>
            </a:xfrm>
            <a:custGeom>
              <a:avLst/>
              <a:gdLst/>
              <a:ahLst/>
              <a:cxnLst/>
              <a:rect l="l" t="t" r="r" b="b"/>
              <a:pathLst>
                <a:path w="40484" h="5214" extrusionOk="0">
                  <a:moveTo>
                    <a:pt x="39892" y="629"/>
                  </a:moveTo>
                  <a:lnTo>
                    <a:pt x="39892" y="4585"/>
                  </a:lnTo>
                  <a:lnTo>
                    <a:pt x="592" y="4585"/>
                  </a:lnTo>
                  <a:lnTo>
                    <a:pt x="592" y="629"/>
                  </a:lnTo>
                  <a:close/>
                  <a:moveTo>
                    <a:pt x="296" y="1"/>
                  </a:moveTo>
                  <a:cubicBezTo>
                    <a:pt x="222" y="1"/>
                    <a:pt x="148" y="38"/>
                    <a:pt x="74" y="112"/>
                  </a:cubicBezTo>
                  <a:cubicBezTo>
                    <a:pt x="1" y="149"/>
                    <a:pt x="1" y="223"/>
                    <a:pt x="1" y="297"/>
                  </a:cubicBezTo>
                  <a:lnTo>
                    <a:pt x="1" y="4881"/>
                  </a:lnTo>
                  <a:cubicBezTo>
                    <a:pt x="1" y="4955"/>
                    <a:pt x="1" y="5066"/>
                    <a:pt x="74" y="5103"/>
                  </a:cubicBezTo>
                  <a:cubicBezTo>
                    <a:pt x="148" y="5177"/>
                    <a:pt x="222" y="5214"/>
                    <a:pt x="296" y="5214"/>
                  </a:cubicBezTo>
                  <a:lnTo>
                    <a:pt x="40188" y="5214"/>
                  </a:lnTo>
                  <a:cubicBezTo>
                    <a:pt x="40261" y="5214"/>
                    <a:pt x="40335" y="5177"/>
                    <a:pt x="40409" y="5103"/>
                  </a:cubicBezTo>
                  <a:cubicBezTo>
                    <a:pt x="40483" y="5066"/>
                    <a:pt x="40483" y="4955"/>
                    <a:pt x="40483" y="4881"/>
                  </a:cubicBezTo>
                  <a:lnTo>
                    <a:pt x="40483" y="297"/>
                  </a:lnTo>
                  <a:cubicBezTo>
                    <a:pt x="40483" y="223"/>
                    <a:pt x="40483" y="149"/>
                    <a:pt x="40409" y="112"/>
                  </a:cubicBezTo>
                  <a:cubicBezTo>
                    <a:pt x="40335" y="38"/>
                    <a:pt x="40261" y="1"/>
                    <a:pt x="40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51"/>
            <p:cNvSpPr/>
            <p:nvPr/>
          </p:nvSpPr>
          <p:spPr>
            <a:xfrm>
              <a:off x="1876875" y="3616300"/>
              <a:ext cx="4057550" cy="43475"/>
            </a:xfrm>
            <a:custGeom>
              <a:avLst/>
              <a:gdLst/>
              <a:ahLst/>
              <a:cxnLst/>
              <a:rect l="l" t="t" r="r" b="b"/>
              <a:pathLst>
                <a:path w="162302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162301" y="1739"/>
                  </a:lnTo>
                  <a:lnTo>
                    <a:pt x="1623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51"/>
            <p:cNvSpPr/>
            <p:nvPr/>
          </p:nvSpPr>
          <p:spPr>
            <a:xfrm>
              <a:off x="1868550" y="3608925"/>
              <a:ext cx="4073275" cy="59175"/>
            </a:xfrm>
            <a:custGeom>
              <a:avLst/>
              <a:gdLst/>
              <a:ahLst/>
              <a:cxnLst/>
              <a:rect l="l" t="t" r="r" b="b"/>
              <a:pathLst>
                <a:path w="162931" h="2367" extrusionOk="0">
                  <a:moveTo>
                    <a:pt x="162302" y="629"/>
                  </a:moveTo>
                  <a:lnTo>
                    <a:pt x="162302" y="1738"/>
                  </a:lnTo>
                  <a:lnTo>
                    <a:pt x="629" y="1738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2034"/>
                  </a:lnTo>
                  <a:cubicBezTo>
                    <a:pt x="1" y="2144"/>
                    <a:pt x="38" y="2218"/>
                    <a:pt x="112" y="2255"/>
                  </a:cubicBezTo>
                  <a:cubicBezTo>
                    <a:pt x="149" y="2329"/>
                    <a:pt x="223" y="2366"/>
                    <a:pt x="334" y="2366"/>
                  </a:cubicBezTo>
                  <a:lnTo>
                    <a:pt x="162634" y="2366"/>
                  </a:lnTo>
                  <a:cubicBezTo>
                    <a:pt x="162708" y="2366"/>
                    <a:pt x="162782" y="2329"/>
                    <a:pt x="162819" y="2255"/>
                  </a:cubicBezTo>
                  <a:cubicBezTo>
                    <a:pt x="162893" y="2218"/>
                    <a:pt x="162930" y="2144"/>
                    <a:pt x="162930" y="2034"/>
                  </a:cubicBezTo>
                  <a:lnTo>
                    <a:pt x="162930" y="296"/>
                  </a:lnTo>
                  <a:cubicBezTo>
                    <a:pt x="162930" y="222"/>
                    <a:pt x="162893" y="148"/>
                    <a:pt x="162819" y="74"/>
                  </a:cubicBezTo>
                  <a:cubicBezTo>
                    <a:pt x="162782" y="37"/>
                    <a:pt x="162708" y="0"/>
                    <a:pt x="1626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51"/>
            <p:cNvSpPr/>
            <p:nvPr/>
          </p:nvSpPr>
          <p:spPr>
            <a:xfrm>
              <a:off x="4942650" y="3616300"/>
              <a:ext cx="991775" cy="43475"/>
            </a:xfrm>
            <a:custGeom>
              <a:avLst/>
              <a:gdLst/>
              <a:ahLst/>
              <a:cxnLst/>
              <a:rect l="l" t="t" r="r" b="b"/>
              <a:pathLst>
                <a:path w="39671" h="1739" extrusionOk="0">
                  <a:moveTo>
                    <a:pt x="1" y="1"/>
                  </a:moveTo>
                  <a:lnTo>
                    <a:pt x="1" y="1739"/>
                  </a:lnTo>
                  <a:lnTo>
                    <a:pt x="39670" y="1739"/>
                  </a:lnTo>
                  <a:lnTo>
                    <a:pt x="3967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51"/>
            <p:cNvSpPr/>
            <p:nvPr/>
          </p:nvSpPr>
          <p:spPr>
            <a:xfrm>
              <a:off x="4935275" y="3608925"/>
              <a:ext cx="1006550" cy="59175"/>
            </a:xfrm>
            <a:custGeom>
              <a:avLst/>
              <a:gdLst/>
              <a:ahLst/>
              <a:cxnLst/>
              <a:rect l="l" t="t" r="r" b="b"/>
              <a:pathLst>
                <a:path w="40262" h="2367" extrusionOk="0">
                  <a:moveTo>
                    <a:pt x="39633" y="629"/>
                  </a:moveTo>
                  <a:lnTo>
                    <a:pt x="39633" y="1738"/>
                  </a:lnTo>
                  <a:lnTo>
                    <a:pt x="592" y="1738"/>
                  </a:lnTo>
                  <a:lnTo>
                    <a:pt x="592" y="629"/>
                  </a:lnTo>
                  <a:close/>
                  <a:moveTo>
                    <a:pt x="296" y="0"/>
                  </a:moveTo>
                  <a:cubicBezTo>
                    <a:pt x="222" y="0"/>
                    <a:pt x="148" y="37"/>
                    <a:pt x="74" y="74"/>
                  </a:cubicBezTo>
                  <a:cubicBezTo>
                    <a:pt x="0" y="148"/>
                    <a:pt x="0" y="222"/>
                    <a:pt x="0" y="296"/>
                  </a:cubicBezTo>
                  <a:lnTo>
                    <a:pt x="0" y="2034"/>
                  </a:lnTo>
                  <a:cubicBezTo>
                    <a:pt x="0" y="2144"/>
                    <a:pt x="0" y="2218"/>
                    <a:pt x="74" y="2255"/>
                  </a:cubicBezTo>
                  <a:cubicBezTo>
                    <a:pt x="148" y="2329"/>
                    <a:pt x="222" y="2366"/>
                    <a:pt x="296" y="2366"/>
                  </a:cubicBezTo>
                  <a:lnTo>
                    <a:pt x="39965" y="2366"/>
                  </a:lnTo>
                  <a:cubicBezTo>
                    <a:pt x="40039" y="2366"/>
                    <a:pt x="40113" y="2329"/>
                    <a:pt x="40150" y="2255"/>
                  </a:cubicBezTo>
                  <a:cubicBezTo>
                    <a:pt x="40224" y="2218"/>
                    <a:pt x="40261" y="2144"/>
                    <a:pt x="40261" y="2034"/>
                  </a:cubicBezTo>
                  <a:lnTo>
                    <a:pt x="40261" y="296"/>
                  </a:lnTo>
                  <a:cubicBezTo>
                    <a:pt x="40261" y="222"/>
                    <a:pt x="40224" y="148"/>
                    <a:pt x="40150" y="74"/>
                  </a:cubicBezTo>
                  <a:cubicBezTo>
                    <a:pt x="40113" y="37"/>
                    <a:pt x="40039" y="0"/>
                    <a:pt x="39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51"/>
            <p:cNvSpPr/>
            <p:nvPr/>
          </p:nvSpPr>
          <p:spPr>
            <a:xfrm>
              <a:off x="5555450" y="2786125"/>
              <a:ext cx="416875" cy="365650"/>
            </a:xfrm>
            <a:custGeom>
              <a:avLst/>
              <a:gdLst/>
              <a:ahLst/>
              <a:cxnLst/>
              <a:rect l="l" t="t" r="r" b="b"/>
              <a:pathLst>
                <a:path w="16675" h="14626" extrusionOk="0">
                  <a:moveTo>
                    <a:pt x="6176" y="1"/>
                  </a:moveTo>
                  <a:cubicBezTo>
                    <a:pt x="5854" y="1"/>
                    <a:pt x="5521" y="27"/>
                    <a:pt x="5176" y="82"/>
                  </a:cubicBezTo>
                  <a:cubicBezTo>
                    <a:pt x="555" y="785"/>
                    <a:pt x="0" y="2966"/>
                    <a:pt x="296" y="4260"/>
                  </a:cubicBezTo>
                  <a:cubicBezTo>
                    <a:pt x="296" y="4260"/>
                    <a:pt x="2736" y="9842"/>
                    <a:pt x="4289" y="12320"/>
                  </a:cubicBezTo>
                  <a:cubicBezTo>
                    <a:pt x="5353" y="13953"/>
                    <a:pt x="6550" y="14625"/>
                    <a:pt x="7480" y="14625"/>
                  </a:cubicBezTo>
                  <a:cubicBezTo>
                    <a:pt x="7939" y="14625"/>
                    <a:pt x="8333" y="14461"/>
                    <a:pt x="8615" y="14168"/>
                  </a:cubicBezTo>
                  <a:lnTo>
                    <a:pt x="11055" y="11728"/>
                  </a:lnTo>
                  <a:lnTo>
                    <a:pt x="14086" y="14464"/>
                  </a:lnTo>
                  <a:lnTo>
                    <a:pt x="16674" y="10582"/>
                  </a:lnTo>
                  <a:cubicBezTo>
                    <a:pt x="16674" y="10582"/>
                    <a:pt x="14382" y="7550"/>
                    <a:pt x="13384" y="5702"/>
                  </a:cubicBezTo>
                  <a:cubicBezTo>
                    <a:pt x="12426" y="3958"/>
                    <a:pt x="10141" y="1"/>
                    <a:pt x="61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51"/>
            <p:cNvSpPr/>
            <p:nvPr/>
          </p:nvSpPr>
          <p:spPr>
            <a:xfrm>
              <a:off x="5552675" y="2778000"/>
              <a:ext cx="427950" cy="381750"/>
            </a:xfrm>
            <a:custGeom>
              <a:avLst/>
              <a:gdLst/>
              <a:ahLst/>
              <a:cxnLst/>
              <a:rect l="l" t="t" r="r" b="b"/>
              <a:pathLst>
                <a:path w="17118" h="15270" extrusionOk="0">
                  <a:moveTo>
                    <a:pt x="6249" y="629"/>
                  </a:moveTo>
                  <a:cubicBezTo>
                    <a:pt x="8134" y="629"/>
                    <a:pt x="9650" y="1553"/>
                    <a:pt x="10796" y="2736"/>
                  </a:cubicBezTo>
                  <a:cubicBezTo>
                    <a:pt x="11942" y="3919"/>
                    <a:pt x="12755" y="5287"/>
                    <a:pt x="13199" y="6175"/>
                  </a:cubicBezTo>
                  <a:cubicBezTo>
                    <a:pt x="14086" y="7790"/>
                    <a:pt x="15895" y="10246"/>
                    <a:pt x="16396" y="10917"/>
                  </a:cubicBezTo>
                  <a:lnTo>
                    <a:pt x="16396" y="10917"/>
                  </a:lnTo>
                  <a:lnTo>
                    <a:pt x="14123" y="14308"/>
                  </a:lnTo>
                  <a:lnTo>
                    <a:pt x="11387" y="11831"/>
                  </a:lnTo>
                  <a:cubicBezTo>
                    <a:pt x="11332" y="11776"/>
                    <a:pt x="11258" y="11748"/>
                    <a:pt x="11180" y="11748"/>
                  </a:cubicBezTo>
                  <a:cubicBezTo>
                    <a:pt x="11101" y="11748"/>
                    <a:pt x="11018" y="11776"/>
                    <a:pt x="10944" y="11831"/>
                  </a:cubicBezTo>
                  <a:cubicBezTo>
                    <a:pt x="10944" y="11831"/>
                    <a:pt x="9391" y="13421"/>
                    <a:pt x="8504" y="14271"/>
                  </a:cubicBezTo>
                  <a:cubicBezTo>
                    <a:pt x="8282" y="14493"/>
                    <a:pt x="7986" y="14641"/>
                    <a:pt x="7616" y="14641"/>
                  </a:cubicBezTo>
                  <a:cubicBezTo>
                    <a:pt x="6840" y="14641"/>
                    <a:pt x="5694" y="14049"/>
                    <a:pt x="4659" y="12460"/>
                  </a:cubicBezTo>
                  <a:cubicBezTo>
                    <a:pt x="3919" y="11277"/>
                    <a:pt x="2884" y="9243"/>
                    <a:pt x="2108" y="7543"/>
                  </a:cubicBezTo>
                  <a:cubicBezTo>
                    <a:pt x="1701" y="6692"/>
                    <a:pt x="1331" y="5916"/>
                    <a:pt x="1073" y="5361"/>
                  </a:cubicBezTo>
                  <a:cubicBezTo>
                    <a:pt x="883" y="4955"/>
                    <a:pt x="753" y="4647"/>
                    <a:pt x="697" y="4512"/>
                  </a:cubicBezTo>
                  <a:lnTo>
                    <a:pt x="697" y="4512"/>
                  </a:lnTo>
                  <a:lnTo>
                    <a:pt x="703" y="4511"/>
                  </a:lnTo>
                  <a:cubicBezTo>
                    <a:pt x="666" y="4363"/>
                    <a:pt x="629" y="4178"/>
                    <a:pt x="629" y="4030"/>
                  </a:cubicBezTo>
                  <a:cubicBezTo>
                    <a:pt x="629" y="3439"/>
                    <a:pt x="851" y="2810"/>
                    <a:pt x="1516" y="2182"/>
                  </a:cubicBezTo>
                  <a:cubicBezTo>
                    <a:pt x="2182" y="1590"/>
                    <a:pt x="3365" y="999"/>
                    <a:pt x="5324" y="703"/>
                  </a:cubicBezTo>
                  <a:cubicBezTo>
                    <a:pt x="5657" y="666"/>
                    <a:pt x="5953" y="629"/>
                    <a:pt x="6249" y="629"/>
                  </a:cubicBezTo>
                  <a:close/>
                  <a:moveTo>
                    <a:pt x="6249" y="1"/>
                  </a:moveTo>
                  <a:cubicBezTo>
                    <a:pt x="5916" y="1"/>
                    <a:pt x="5583" y="37"/>
                    <a:pt x="5250" y="111"/>
                  </a:cubicBezTo>
                  <a:cubicBezTo>
                    <a:pt x="3217" y="407"/>
                    <a:pt x="1923" y="999"/>
                    <a:pt x="1110" y="1738"/>
                  </a:cubicBezTo>
                  <a:cubicBezTo>
                    <a:pt x="296" y="2441"/>
                    <a:pt x="1" y="3291"/>
                    <a:pt x="38" y="4030"/>
                  </a:cubicBezTo>
                  <a:cubicBezTo>
                    <a:pt x="38" y="4252"/>
                    <a:pt x="38" y="4437"/>
                    <a:pt x="74" y="4659"/>
                  </a:cubicBezTo>
                  <a:lnTo>
                    <a:pt x="111" y="4696"/>
                  </a:lnTo>
                  <a:cubicBezTo>
                    <a:pt x="111" y="4696"/>
                    <a:pt x="740" y="6101"/>
                    <a:pt x="1516" y="7801"/>
                  </a:cubicBezTo>
                  <a:cubicBezTo>
                    <a:pt x="2330" y="9539"/>
                    <a:pt x="3365" y="11535"/>
                    <a:pt x="4141" y="12792"/>
                  </a:cubicBezTo>
                  <a:cubicBezTo>
                    <a:pt x="5250" y="14493"/>
                    <a:pt x="6507" y="15232"/>
                    <a:pt x="7616" y="15269"/>
                  </a:cubicBezTo>
                  <a:cubicBezTo>
                    <a:pt x="8134" y="15269"/>
                    <a:pt x="8615" y="15048"/>
                    <a:pt x="8947" y="14715"/>
                  </a:cubicBezTo>
                  <a:lnTo>
                    <a:pt x="10500" y="13162"/>
                  </a:lnTo>
                  <a:lnTo>
                    <a:pt x="11193" y="12469"/>
                  </a:lnTo>
                  <a:lnTo>
                    <a:pt x="13975" y="15011"/>
                  </a:lnTo>
                  <a:cubicBezTo>
                    <a:pt x="14030" y="15065"/>
                    <a:pt x="14103" y="15099"/>
                    <a:pt x="14168" y="15099"/>
                  </a:cubicBezTo>
                  <a:cubicBezTo>
                    <a:pt x="14192" y="15099"/>
                    <a:pt x="14214" y="15094"/>
                    <a:pt x="14234" y="15085"/>
                  </a:cubicBezTo>
                  <a:cubicBezTo>
                    <a:pt x="14308" y="15085"/>
                    <a:pt x="14419" y="15048"/>
                    <a:pt x="14456" y="14974"/>
                  </a:cubicBezTo>
                  <a:lnTo>
                    <a:pt x="17044" y="11092"/>
                  </a:lnTo>
                  <a:cubicBezTo>
                    <a:pt x="17118" y="10981"/>
                    <a:pt x="17118" y="10833"/>
                    <a:pt x="17044" y="10722"/>
                  </a:cubicBezTo>
                  <a:cubicBezTo>
                    <a:pt x="17044" y="10722"/>
                    <a:pt x="16896" y="10537"/>
                    <a:pt x="16674" y="10204"/>
                  </a:cubicBezTo>
                  <a:cubicBezTo>
                    <a:pt x="15972" y="9280"/>
                    <a:pt x="14493" y="7247"/>
                    <a:pt x="13754" y="5879"/>
                  </a:cubicBezTo>
                  <a:cubicBezTo>
                    <a:pt x="13273" y="4992"/>
                    <a:pt x="12460" y="3550"/>
                    <a:pt x="11240" y="2293"/>
                  </a:cubicBezTo>
                  <a:cubicBezTo>
                    <a:pt x="10020" y="1073"/>
                    <a:pt x="8356" y="1"/>
                    <a:pt x="6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51"/>
            <p:cNvSpPr/>
            <p:nvPr/>
          </p:nvSpPr>
          <p:spPr>
            <a:xfrm>
              <a:off x="5414950" y="2624850"/>
              <a:ext cx="546275" cy="391175"/>
            </a:xfrm>
            <a:custGeom>
              <a:avLst/>
              <a:gdLst/>
              <a:ahLst/>
              <a:cxnLst/>
              <a:rect l="l" t="t" r="r" b="b"/>
              <a:pathLst>
                <a:path w="21851" h="15647" extrusionOk="0">
                  <a:moveTo>
                    <a:pt x="13545" y="0"/>
                  </a:moveTo>
                  <a:cubicBezTo>
                    <a:pt x="11427" y="0"/>
                    <a:pt x="9026" y="650"/>
                    <a:pt x="6619" y="2060"/>
                  </a:cubicBezTo>
                  <a:cubicBezTo>
                    <a:pt x="999" y="5387"/>
                    <a:pt x="1" y="11265"/>
                    <a:pt x="3033" y="12153"/>
                  </a:cubicBezTo>
                  <a:cubicBezTo>
                    <a:pt x="3273" y="12221"/>
                    <a:pt x="3520" y="12252"/>
                    <a:pt x="3773" y="12252"/>
                  </a:cubicBezTo>
                  <a:cubicBezTo>
                    <a:pt x="6670" y="12252"/>
                    <a:pt x="10204" y="8124"/>
                    <a:pt x="10205" y="8123"/>
                  </a:cubicBezTo>
                  <a:lnTo>
                    <a:pt x="10205" y="8123"/>
                  </a:lnTo>
                  <a:cubicBezTo>
                    <a:pt x="8763" y="10711"/>
                    <a:pt x="11351" y="10711"/>
                    <a:pt x="11351" y="10711"/>
                  </a:cubicBezTo>
                  <a:cubicBezTo>
                    <a:pt x="11351" y="10711"/>
                    <a:pt x="11499" y="12412"/>
                    <a:pt x="12238" y="13595"/>
                  </a:cubicBezTo>
                  <a:cubicBezTo>
                    <a:pt x="12355" y="13785"/>
                    <a:pt x="12456" y="13864"/>
                    <a:pt x="12544" y="13864"/>
                  </a:cubicBezTo>
                  <a:cubicBezTo>
                    <a:pt x="12986" y="13864"/>
                    <a:pt x="13089" y="11857"/>
                    <a:pt x="13089" y="11857"/>
                  </a:cubicBezTo>
                  <a:cubicBezTo>
                    <a:pt x="13089" y="11857"/>
                    <a:pt x="15529" y="14297"/>
                    <a:pt x="17414" y="15295"/>
                  </a:cubicBezTo>
                  <a:cubicBezTo>
                    <a:pt x="17865" y="15539"/>
                    <a:pt x="18268" y="15646"/>
                    <a:pt x="18625" y="15646"/>
                  </a:cubicBezTo>
                  <a:cubicBezTo>
                    <a:pt x="19731" y="15646"/>
                    <a:pt x="20397" y="14620"/>
                    <a:pt x="20704" y="13447"/>
                  </a:cubicBezTo>
                  <a:cubicBezTo>
                    <a:pt x="21148" y="11857"/>
                    <a:pt x="21851" y="6829"/>
                    <a:pt x="19854" y="3206"/>
                  </a:cubicBezTo>
                  <a:cubicBezTo>
                    <a:pt x="18692" y="1156"/>
                    <a:pt x="16370" y="0"/>
                    <a:pt x="13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51"/>
            <p:cNvSpPr/>
            <p:nvPr/>
          </p:nvSpPr>
          <p:spPr>
            <a:xfrm>
              <a:off x="5440850" y="2617175"/>
              <a:ext cx="512050" cy="406700"/>
            </a:xfrm>
            <a:custGeom>
              <a:avLst/>
              <a:gdLst/>
              <a:ahLst/>
              <a:cxnLst/>
              <a:rect l="l" t="t" r="r" b="b"/>
              <a:pathLst>
                <a:path w="20482" h="16268" extrusionOk="0">
                  <a:moveTo>
                    <a:pt x="12496" y="629"/>
                  </a:moveTo>
                  <a:cubicBezTo>
                    <a:pt x="15269" y="629"/>
                    <a:pt x="17450" y="1738"/>
                    <a:pt x="18559" y="3698"/>
                  </a:cubicBezTo>
                  <a:cubicBezTo>
                    <a:pt x="19558" y="5472"/>
                    <a:pt x="19853" y="7654"/>
                    <a:pt x="19853" y="9576"/>
                  </a:cubicBezTo>
                  <a:cubicBezTo>
                    <a:pt x="19853" y="11351"/>
                    <a:pt x="19595" y="12940"/>
                    <a:pt x="19373" y="13680"/>
                  </a:cubicBezTo>
                  <a:cubicBezTo>
                    <a:pt x="19225" y="14234"/>
                    <a:pt x="19003" y="14752"/>
                    <a:pt x="18707" y="15122"/>
                  </a:cubicBezTo>
                  <a:cubicBezTo>
                    <a:pt x="18374" y="15454"/>
                    <a:pt x="18042" y="15639"/>
                    <a:pt x="17598" y="15676"/>
                  </a:cubicBezTo>
                  <a:cubicBezTo>
                    <a:pt x="17302" y="15676"/>
                    <a:pt x="16933" y="15565"/>
                    <a:pt x="16526" y="15343"/>
                  </a:cubicBezTo>
                  <a:cubicBezTo>
                    <a:pt x="15639" y="14863"/>
                    <a:pt x="14567" y="14013"/>
                    <a:pt x="13716" y="13273"/>
                  </a:cubicBezTo>
                  <a:cubicBezTo>
                    <a:pt x="13310" y="12903"/>
                    <a:pt x="12940" y="12571"/>
                    <a:pt x="12681" y="12349"/>
                  </a:cubicBezTo>
                  <a:cubicBezTo>
                    <a:pt x="12533" y="12201"/>
                    <a:pt x="12459" y="12127"/>
                    <a:pt x="12385" y="12053"/>
                  </a:cubicBezTo>
                  <a:cubicBezTo>
                    <a:pt x="12311" y="11979"/>
                    <a:pt x="12274" y="11942"/>
                    <a:pt x="12274" y="11942"/>
                  </a:cubicBezTo>
                  <a:cubicBezTo>
                    <a:pt x="12220" y="11888"/>
                    <a:pt x="12126" y="11854"/>
                    <a:pt x="12037" y="11854"/>
                  </a:cubicBezTo>
                  <a:cubicBezTo>
                    <a:pt x="12004" y="11854"/>
                    <a:pt x="11971" y="11858"/>
                    <a:pt x="11942" y="11868"/>
                  </a:cubicBezTo>
                  <a:cubicBezTo>
                    <a:pt x="11831" y="11905"/>
                    <a:pt x="11757" y="12016"/>
                    <a:pt x="11757" y="12127"/>
                  </a:cubicBezTo>
                  <a:cubicBezTo>
                    <a:pt x="11757" y="12127"/>
                    <a:pt x="11757" y="12275"/>
                    <a:pt x="11720" y="12460"/>
                  </a:cubicBezTo>
                  <a:cubicBezTo>
                    <a:pt x="11720" y="12719"/>
                    <a:pt x="11646" y="13125"/>
                    <a:pt x="11572" y="13458"/>
                  </a:cubicBezTo>
                  <a:cubicBezTo>
                    <a:pt x="11544" y="13571"/>
                    <a:pt x="11515" y="13684"/>
                    <a:pt x="11487" y="13764"/>
                  </a:cubicBezTo>
                  <a:lnTo>
                    <a:pt x="11487" y="13764"/>
                  </a:lnTo>
                  <a:cubicBezTo>
                    <a:pt x="11479" y="13750"/>
                    <a:pt x="11470" y="13734"/>
                    <a:pt x="11461" y="13717"/>
                  </a:cubicBezTo>
                  <a:cubicBezTo>
                    <a:pt x="11128" y="13199"/>
                    <a:pt x="10906" y="12497"/>
                    <a:pt x="10796" y="11942"/>
                  </a:cubicBezTo>
                  <a:cubicBezTo>
                    <a:pt x="10722" y="11683"/>
                    <a:pt x="10685" y="11425"/>
                    <a:pt x="10685" y="11240"/>
                  </a:cubicBezTo>
                  <a:cubicBezTo>
                    <a:pt x="10648" y="11166"/>
                    <a:pt x="10648" y="11092"/>
                    <a:pt x="10648" y="11055"/>
                  </a:cubicBezTo>
                  <a:lnTo>
                    <a:pt x="10648" y="10981"/>
                  </a:lnTo>
                  <a:cubicBezTo>
                    <a:pt x="10611" y="10833"/>
                    <a:pt x="10500" y="10685"/>
                    <a:pt x="10315" y="10685"/>
                  </a:cubicBezTo>
                  <a:cubicBezTo>
                    <a:pt x="10241" y="10685"/>
                    <a:pt x="9908" y="10685"/>
                    <a:pt x="9575" y="10537"/>
                  </a:cubicBezTo>
                  <a:cubicBezTo>
                    <a:pt x="9428" y="10463"/>
                    <a:pt x="9317" y="10389"/>
                    <a:pt x="9206" y="10278"/>
                  </a:cubicBezTo>
                  <a:cubicBezTo>
                    <a:pt x="9132" y="10131"/>
                    <a:pt x="9058" y="9983"/>
                    <a:pt x="9058" y="9761"/>
                  </a:cubicBezTo>
                  <a:cubicBezTo>
                    <a:pt x="9058" y="9502"/>
                    <a:pt x="9169" y="9095"/>
                    <a:pt x="9465" y="8578"/>
                  </a:cubicBezTo>
                  <a:cubicBezTo>
                    <a:pt x="9539" y="8430"/>
                    <a:pt x="9502" y="8245"/>
                    <a:pt x="9354" y="8171"/>
                  </a:cubicBezTo>
                  <a:cubicBezTo>
                    <a:pt x="9307" y="8125"/>
                    <a:pt x="9248" y="8104"/>
                    <a:pt x="9186" y="8104"/>
                  </a:cubicBezTo>
                  <a:cubicBezTo>
                    <a:pt x="9101" y="8104"/>
                    <a:pt x="9011" y="8144"/>
                    <a:pt x="8947" y="8208"/>
                  </a:cubicBezTo>
                  <a:lnTo>
                    <a:pt x="8910" y="8245"/>
                  </a:lnTo>
                  <a:cubicBezTo>
                    <a:pt x="8725" y="8467"/>
                    <a:pt x="7801" y="9502"/>
                    <a:pt x="6618" y="10426"/>
                  </a:cubicBezTo>
                  <a:cubicBezTo>
                    <a:pt x="5435" y="11388"/>
                    <a:pt x="3956" y="12238"/>
                    <a:pt x="2736" y="12238"/>
                  </a:cubicBezTo>
                  <a:cubicBezTo>
                    <a:pt x="2514" y="12238"/>
                    <a:pt x="2292" y="12201"/>
                    <a:pt x="2070" y="12164"/>
                  </a:cubicBezTo>
                  <a:cubicBezTo>
                    <a:pt x="1590" y="12016"/>
                    <a:pt x="1257" y="11757"/>
                    <a:pt x="998" y="11351"/>
                  </a:cubicBezTo>
                  <a:cubicBezTo>
                    <a:pt x="740" y="10981"/>
                    <a:pt x="629" y="10463"/>
                    <a:pt x="629" y="9872"/>
                  </a:cubicBezTo>
                  <a:cubicBezTo>
                    <a:pt x="629" y="8800"/>
                    <a:pt x="1035" y="7506"/>
                    <a:pt x="1886" y="6249"/>
                  </a:cubicBezTo>
                  <a:cubicBezTo>
                    <a:pt x="2699" y="4955"/>
                    <a:pt x="3993" y="3661"/>
                    <a:pt x="5731" y="2626"/>
                  </a:cubicBezTo>
                  <a:cubicBezTo>
                    <a:pt x="8097" y="1258"/>
                    <a:pt x="10463" y="629"/>
                    <a:pt x="12496" y="629"/>
                  </a:cubicBezTo>
                  <a:close/>
                  <a:moveTo>
                    <a:pt x="12496" y="1"/>
                  </a:moveTo>
                  <a:cubicBezTo>
                    <a:pt x="10315" y="1"/>
                    <a:pt x="7875" y="666"/>
                    <a:pt x="5435" y="2108"/>
                  </a:cubicBezTo>
                  <a:cubicBezTo>
                    <a:pt x="3623" y="3180"/>
                    <a:pt x="2255" y="4511"/>
                    <a:pt x="1368" y="5879"/>
                  </a:cubicBezTo>
                  <a:cubicBezTo>
                    <a:pt x="444" y="7284"/>
                    <a:pt x="0" y="8652"/>
                    <a:pt x="0" y="9872"/>
                  </a:cubicBezTo>
                  <a:cubicBezTo>
                    <a:pt x="0" y="10537"/>
                    <a:pt x="148" y="11166"/>
                    <a:pt x="481" y="11683"/>
                  </a:cubicBezTo>
                  <a:cubicBezTo>
                    <a:pt x="776" y="12201"/>
                    <a:pt x="1294" y="12571"/>
                    <a:pt x="1886" y="12756"/>
                  </a:cubicBezTo>
                  <a:cubicBezTo>
                    <a:pt x="2181" y="12829"/>
                    <a:pt x="2440" y="12866"/>
                    <a:pt x="2736" y="12866"/>
                  </a:cubicBezTo>
                  <a:cubicBezTo>
                    <a:pt x="4363" y="12829"/>
                    <a:pt x="5989" y="11757"/>
                    <a:pt x="7246" y="10722"/>
                  </a:cubicBezTo>
                  <a:cubicBezTo>
                    <a:pt x="7697" y="10351"/>
                    <a:pt x="8100" y="9975"/>
                    <a:pt x="8433" y="9646"/>
                  </a:cubicBezTo>
                  <a:lnTo>
                    <a:pt x="8433" y="9646"/>
                  </a:lnTo>
                  <a:cubicBezTo>
                    <a:pt x="8431" y="9685"/>
                    <a:pt x="8429" y="9723"/>
                    <a:pt x="8429" y="9761"/>
                  </a:cubicBezTo>
                  <a:cubicBezTo>
                    <a:pt x="8429" y="10131"/>
                    <a:pt x="8577" y="10463"/>
                    <a:pt x="8762" y="10685"/>
                  </a:cubicBezTo>
                  <a:cubicBezTo>
                    <a:pt x="9058" y="11018"/>
                    <a:pt x="9428" y="11166"/>
                    <a:pt x="9760" y="11240"/>
                  </a:cubicBezTo>
                  <a:cubicBezTo>
                    <a:pt x="9864" y="11266"/>
                    <a:pt x="9963" y="11283"/>
                    <a:pt x="10049" y="11293"/>
                  </a:cubicBezTo>
                  <a:lnTo>
                    <a:pt x="10049" y="11293"/>
                  </a:lnTo>
                  <a:cubicBezTo>
                    <a:pt x="10075" y="11486"/>
                    <a:pt x="10123" y="11766"/>
                    <a:pt x="10204" y="12090"/>
                  </a:cubicBezTo>
                  <a:cubicBezTo>
                    <a:pt x="10315" y="12682"/>
                    <a:pt x="10537" y="13421"/>
                    <a:pt x="10943" y="14049"/>
                  </a:cubicBezTo>
                  <a:cubicBezTo>
                    <a:pt x="11017" y="14160"/>
                    <a:pt x="11091" y="14271"/>
                    <a:pt x="11165" y="14345"/>
                  </a:cubicBezTo>
                  <a:cubicBezTo>
                    <a:pt x="11239" y="14419"/>
                    <a:pt x="11350" y="14456"/>
                    <a:pt x="11498" y="14456"/>
                  </a:cubicBezTo>
                  <a:cubicBezTo>
                    <a:pt x="11683" y="14456"/>
                    <a:pt x="11831" y="14345"/>
                    <a:pt x="11905" y="14271"/>
                  </a:cubicBezTo>
                  <a:cubicBezTo>
                    <a:pt x="12016" y="14086"/>
                    <a:pt x="12089" y="13902"/>
                    <a:pt x="12163" y="13680"/>
                  </a:cubicBezTo>
                  <a:cubicBezTo>
                    <a:pt x="12226" y="13412"/>
                    <a:pt x="12269" y="13104"/>
                    <a:pt x="12298" y="12836"/>
                  </a:cubicBezTo>
                  <a:lnTo>
                    <a:pt x="12298" y="12836"/>
                  </a:lnTo>
                  <a:cubicBezTo>
                    <a:pt x="12557" y="13081"/>
                    <a:pt x="12909" y="13405"/>
                    <a:pt x="13310" y="13754"/>
                  </a:cubicBezTo>
                  <a:cubicBezTo>
                    <a:pt x="14160" y="14493"/>
                    <a:pt x="15269" y="15343"/>
                    <a:pt x="16230" y="15898"/>
                  </a:cubicBezTo>
                  <a:cubicBezTo>
                    <a:pt x="16711" y="16157"/>
                    <a:pt x="17154" y="16268"/>
                    <a:pt x="17598" y="16268"/>
                  </a:cubicBezTo>
                  <a:cubicBezTo>
                    <a:pt x="18264" y="16268"/>
                    <a:pt x="18781" y="15972"/>
                    <a:pt x="19151" y="15491"/>
                  </a:cubicBezTo>
                  <a:cubicBezTo>
                    <a:pt x="19558" y="15048"/>
                    <a:pt x="19816" y="14456"/>
                    <a:pt x="19964" y="13828"/>
                  </a:cubicBezTo>
                  <a:cubicBezTo>
                    <a:pt x="20186" y="13014"/>
                    <a:pt x="20482" y="11425"/>
                    <a:pt x="20482" y="9576"/>
                  </a:cubicBezTo>
                  <a:cubicBezTo>
                    <a:pt x="20482" y="7580"/>
                    <a:pt x="20149" y="5287"/>
                    <a:pt x="19077" y="3365"/>
                  </a:cubicBezTo>
                  <a:cubicBezTo>
                    <a:pt x="17857" y="1221"/>
                    <a:pt x="15417" y="1"/>
                    <a:pt x="124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51"/>
            <p:cNvSpPr/>
            <p:nvPr/>
          </p:nvSpPr>
          <p:spPr>
            <a:xfrm>
              <a:off x="5732875" y="2898975"/>
              <a:ext cx="70300" cy="90700"/>
            </a:xfrm>
            <a:custGeom>
              <a:avLst/>
              <a:gdLst/>
              <a:ahLst/>
              <a:cxnLst/>
              <a:rect l="l" t="t" r="r" b="b"/>
              <a:pathLst>
                <a:path w="2812" h="3628" extrusionOk="0">
                  <a:moveTo>
                    <a:pt x="1120" y="1"/>
                  </a:moveTo>
                  <a:cubicBezTo>
                    <a:pt x="0" y="1"/>
                    <a:pt x="519" y="2888"/>
                    <a:pt x="519" y="2888"/>
                  </a:cubicBezTo>
                  <a:lnTo>
                    <a:pt x="1961" y="3628"/>
                  </a:lnTo>
                  <a:cubicBezTo>
                    <a:pt x="2664" y="2334"/>
                    <a:pt x="2812" y="448"/>
                    <a:pt x="1370" y="42"/>
                  </a:cubicBezTo>
                  <a:cubicBezTo>
                    <a:pt x="1279" y="14"/>
                    <a:pt x="1196" y="1"/>
                    <a:pt x="11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51"/>
            <p:cNvSpPr/>
            <p:nvPr/>
          </p:nvSpPr>
          <p:spPr>
            <a:xfrm>
              <a:off x="5735675" y="2890750"/>
              <a:ext cx="67500" cy="106325"/>
            </a:xfrm>
            <a:custGeom>
              <a:avLst/>
              <a:gdLst/>
              <a:ahLst/>
              <a:cxnLst/>
              <a:rect l="l" t="t" r="r" b="b"/>
              <a:pathLst>
                <a:path w="2700" h="4253" extrusionOk="0">
                  <a:moveTo>
                    <a:pt x="1036" y="1"/>
                  </a:moveTo>
                  <a:cubicBezTo>
                    <a:pt x="814" y="1"/>
                    <a:pt x="592" y="75"/>
                    <a:pt x="444" y="223"/>
                  </a:cubicBezTo>
                  <a:cubicBezTo>
                    <a:pt x="223" y="445"/>
                    <a:pt x="149" y="703"/>
                    <a:pt x="75" y="999"/>
                  </a:cubicBezTo>
                  <a:cubicBezTo>
                    <a:pt x="1" y="1258"/>
                    <a:pt x="1" y="1591"/>
                    <a:pt x="1" y="1886"/>
                  </a:cubicBezTo>
                  <a:cubicBezTo>
                    <a:pt x="1" y="2626"/>
                    <a:pt x="112" y="3291"/>
                    <a:pt x="112" y="3291"/>
                  </a:cubicBezTo>
                  <a:cubicBezTo>
                    <a:pt x="149" y="3439"/>
                    <a:pt x="296" y="3550"/>
                    <a:pt x="444" y="3550"/>
                  </a:cubicBezTo>
                  <a:cubicBezTo>
                    <a:pt x="629" y="3513"/>
                    <a:pt x="740" y="3328"/>
                    <a:pt x="703" y="3180"/>
                  </a:cubicBezTo>
                  <a:cubicBezTo>
                    <a:pt x="703" y="3180"/>
                    <a:pt x="703" y="3143"/>
                    <a:pt x="703" y="3070"/>
                  </a:cubicBezTo>
                  <a:cubicBezTo>
                    <a:pt x="666" y="2848"/>
                    <a:pt x="592" y="2367"/>
                    <a:pt x="592" y="1886"/>
                  </a:cubicBezTo>
                  <a:cubicBezTo>
                    <a:pt x="592" y="1517"/>
                    <a:pt x="629" y="1147"/>
                    <a:pt x="740" y="925"/>
                  </a:cubicBezTo>
                  <a:cubicBezTo>
                    <a:pt x="777" y="814"/>
                    <a:pt x="814" y="740"/>
                    <a:pt x="851" y="666"/>
                  </a:cubicBezTo>
                  <a:cubicBezTo>
                    <a:pt x="925" y="629"/>
                    <a:pt x="962" y="629"/>
                    <a:pt x="1036" y="629"/>
                  </a:cubicBezTo>
                  <a:cubicBezTo>
                    <a:pt x="1073" y="629"/>
                    <a:pt x="1110" y="629"/>
                    <a:pt x="1184" y="666"/>
                  </a:cubicBezTo>
                  <a:cubicBezTo>
                    <a:pt x="1517" y="740"/>
                    <a:pt x="1701" y="925"/>
                    <a:pt x="1849" y="1147"/>
                  </a:cubicBezTo>
                  <a:cubicBezTo>
                    <a:pt x="1997" y="1406"/>
                    <a:pt x="2071" y="1702"/>
                    <a:pt x="2071" y="2034"/>
                  </a:cubicBezTo>
                  <a:cubicBezTo>
                    <a:pt x="2071" y="2589"/>
                    <a:pt x="1886" y="3254"/>
                    <a:pt x="1590" y="3809"/>
                  </a:cubicBezTo>
                  <a:cubicBezTo>
                    <a:pt x="1480" y="3957"/>
                    <a:pt x="1553" y="4142"/>
                    <a:pt x="1701" y="4216"/>
                  </a:cubicBezTo>
                  <a:cubicBezTo>
                    <a:pt x="1751" y="4240"/>
                    <a:pt x="1804" y="4253"/>
                    <a:pt x="1856" y="4253"/>
                  </a:cubicBezTo>
                  <a:cubicBezTo>
                    <a:pt x="1960" y="4253"/>
                    <a:pt x="2059" y="4203"/>
                    <a:pt x="2108" y="4105"/>
                  </a:cubicBezTo>
                  <a:cubicBezTo>
                    <a:pt x="2441" y="3476"/>
                    <a:pt x="2700" y="2737"/>
                    <a:pt x="2700" y="2034"/>
                  </a:cubicBezTo>
                  <a:cubicBezTo>
                    <a:pt x="2700" y="1628"/>
                    <a:pt x="2589" y="1184"/>
                    <a:pt x="2367" y="851"/>
                  </a:cubicBezTo>
                  <a:cubicBezTo>
                    <a:pt x="2182" y="482"/>
                    <a:pt x="1812" y="186"/>
                    <a:pt x="1369" y="75"/>
                  </a:cubicBezTo>
                  <a:cubicBezTo>
                    <a:pt x="1258" y="38"/>
                    <a:pt x="1147" y="1"/>
                    <a:pt x="10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51"/>
            <p:cNvSpPr/>
            <p:nvPr/>
          </p:nvSpPr>
          <p:spPr>
            <a:xfrm>
              <a:off x="5487050" y="4141300"/>
              <a:ext cx="251425" cy="785650"/>
            </a:xfrm>
            <a:custGeom>
              <a:avLst/>
              <a:gdLst/>
              <a:ahLst/>
              <a:cxnLst/>
              <a:rect l="l" t="t" r="r" b="b"/>
              <a:pathLst>
                <a:path w="10057" h="31426" extrusionOk="0">
                  <a:moveTo>
                    <a:pt x="7395" y="0"/>
                  </a:moveTo>
                  <a:lnTo>
                    <a:pt x="1" y="407"/>
                  </a:lnTo>
                  <a:lnTo>
                    <a:pt x="6581" y="31241"/>
                  </a:lnTo>
                  <a:lnTo>
                    <a:pt x="10057" y="31425"/>
                  </a:lnTo>
                  <a:lnTo>
                    <a:pt x="73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51"/>
            <p:cNvSpPr/>
            <p:nvPr/>
          </p:nvSpPr>
          <p:spPr>
            <a:xfrm>
              <a:off x="5478725" y="4133900"/>
              <a:ext cx="268075" cy="801375"/>
            </a:xfrm>
            <a:custGeom>
              <a:avLst/>
              <a:gdLst/>
              <a:ahLst/>
              <a:cxnLst/>
              <a:rect l="l" t="t" r="r" b="b"/>
              <a:pathLst>
                <a:path w="10723" h="32055" extrusionOk="0">
                  <a:moveTo>
                    <a:pt x="7432" y="629"/>
                  </a:moveTo>
                  <a:lnTo>
                    <a:pt x="10057" y="31389"/>
                  </a:lnTo>
                  <a:lnTo>
                    <a:pt x="7173" y="31241"/>
                  </a:lnTo>
                  <a:lnTo>
                    <a:pt x="704" y="1017"/>
                  </a:lnTo>
                  <a:lnTo>
                    <a:pt x="704" y="1017"/>
                  </a:lnTo>
                  <a:lnTo>
                    <a:pt x="7432" y="629"/>
                  </a:lnTo>
                  <a:close/>
                  <a:moveTo>
                    <a:pt x="7728" y="1"/>
                  </a:moveTo>
                  <a:lnTo>
                    <a:pt x="334" y="407"/>
                  </a:lnTo>
                  <a:cubicBezTo>
                    <a:pt x="223" y="407"/>
                    <a:pt x="149" y="444"/>
                    <a:pt x="75" y="518"/>
                  </a:cubicBezTo>
                  <a:cubicBezTo>
                    <a:pt x="38" y="592"/>
                    <a:pt x="1" y="703"/>
                    <a:pt x="38" y="777"/>
                  </a:cubicBezTo>
                  <a:lnTo>
                    <a:pt x="6619" y="31574"/>
                  </a:lnTo>
                  <a:cubicBezTo>
                    <a:pt x="6619" y="31721"/>
                    <a:pt x="6767" y="31832"/>
                    <a:pt x="6877" y="31832"/>
                  </a:cubicBezTo>
                  <a:lnTo>
                    <a:pt x="10390" y="32054"/>
                  </a:lnTo>
                  <a:cubicBezTo>
                    <a:pt x="10464" y="32054"/>
                    <a:pt x="10574" y="32017"/>
                    <a:pt x="10611" y="31943"/>
                  </a:cubicBezTo>
                  <a:cubicBezTo>
                    <a:pt x="10685" y="31869"/>
                    <a:pt x="10722" y="31795"/>
                    <a:pt x="10722" y="31721"/>
                  </a:cubicBezTo>
                  <a:lnTo>
                    <a:pt x="8024" y="296"/>
                  </a:lnTo>
                  <a:cubicBezTo>
                    <a:pt x="8024" y="111"/>
                    <a:pt x="7876" y="1"/>
                    <a:pt x="77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51"/>
            <p:cNvSpPr/>
            <p:nvPr/>
          </p:nvSpPr>
          <p:spPr>
            <a:xfrm>
              <a:off x="5471350" y="4922300"/>
              <a:ext cx="282850" cy="117400"/>
            </a:xfrm>
            <a:custGeom>
              <a:avLst/>
              <a:gdLst/>
              <a:ahLst/>
              <a:cxnLst/>
              <a:rect l="l" t="t" r="r" b="b"/>
              <a:pathLst>
                <a:path w="11314" h="4696" extrusionOk="0">
                  <a:moveTo>
                    <a:pt x="7209" y="1"/>
                  </a:moveTo>
                  <a:lnTo>
                    <a:pt x="0" y="4696"/>
                  </a:lnTo>
                  <a:lnTo>
                    <a:pt x="11313" y="4696"/>
                  </a:lnTo>
                  <a:lnTo>
                    <a:pt x="10685" y="185"/>
                  </a:lnTo>
                  <a:lnTo>
                    <a:pt x="72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51"/>
            <p:cNvSpPr/>
            <p:nvPr/>
          </p:nvSpPr>
          <p:spPr>
            <a:xfrm>
              <a:off x="5463025" y="4913975"/>
              <a:ext cx="299475" cy="134050"/>
            </a:xfrm>
            <a:custGeom>
              <a:avLst/>
              <a:gdLst/>
              <a:ahLst/>
              <a:cxnLst/>
              <a:rect l="l" t="t" r="r" b="b"/>
              <a:pathLst>
                <a:path w="11979" h="5362" extrusionOk="0">
                  <a:moveTo>
                    <a:pt x="7624" y="636"/>
                  </a:moveTo>
                  <a:lnTo>
                    <a:pt x="10759" y="814"/>
                  </a:lnTo>
                  <a:lnTo>
                    <a:pt x="11276" y="4733"/>
                  </a:lnTo>
                  <a:lnTo>
                    <a:pt x="1368" y="4733"/>
                  </a:lnTo>
                  <a:lnTo>
                    <a:pt x="7624" y="636"/>
                  </a:lnTo>
                  <a:close/>
                  <a:moveTo>
                    <a:pt x="7542" y="1"/>
                  </a:moveTo>
                  <a:cubicBezTo>
                    <a:pt x="7505" y="1"/>
                    <a:pt x="7431" y="38"/>
                    <a:pt x="7358" y="75"/>
                  </a:cubicBezTo>
                  <a:lnTo>
                    <a:pt x="185" y="4807"/>
                  </a:lnTo>
                  <a:cubicBezTo>
                    <a:pt x="74" y="4881"/>
                    <a:pt x="0" y="4992"/>
                    <a:pt x="37" y="5140"/>
                  </a:cubicBezTo>
                  <a:cubicBezTo>
                    <a:pt x="74" y="5251"/>
                    <a:pt x="222" y="5362"/>
                    <a:pt x="333" y="5362"/>
                  </a:cubicBezTo>
                  <a:lnTo>
                    <a:pt x="11646" y="5362"/>
                  </a:lnTo>
                  <a:cubicBezTo>
                    <a:pt x="11720" y="5362"/>
                    <a:pt x="11831" y="5325"/>
                    <a:pt x="11868" y="5251"/>
                  </a:cubicBezTo>
                  <a:cubicBezTo>
                    <a:pt x="11942" y="5177"/>
                    <a:pt x="11979" y="5103"/>
                    <a:pt x="11942" y="4992"/>
                  </a:cubicBezTo>
                  <a:lnTo>
                    <a:pt x="11350" y="481"/>
                  </a:lnTo>
                  <a:cubicBezTo>
                    <a:pt x="11313" y="334"/>
                    <a:pt x="11202" y="223"/>
                    <a:pt x="11055" y="223"/>
                  </a:cubicBezTo>
                  <a:lnTo>
                    <a:pt x="75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51"/>
            <p:cNvSpPr/>
            <p:nvPr/>
          </p:nvSpPr>
          <p:spPr>
            <a:xfrm>
              <a:off x="5231950" y="3802100"/>
              <a:ext cx="1096200" cy="1127625"/>
            </a:xfrm>
            <a:custGeom>
              <a:avLst/>
              <a:gdLst/>
              <a:ahLst/>
              <a:cxnLst/>
              <a:rect l="l" t="t" r="r" b="b"/>
              <a:pathLst>
                <a:path w="43848" h="45105" extrusionOk="0">
                  <a:moveTo>
                    <a:pt x="41704" y="0"/>
                  </a:moveTo>
                  <a:lnTo>
                    <a:pt x="28024" y="148"/>
                  </a:lnTo>
                  <a:lnTo>
                    <a:pt x="26730" y="3180"/>
                  </a:lnTo>
                  <a:cubicBezTo>
                    <a:pt x="26730" y="3180"/>
                    <a:pt x="16674" y="5028"/>
                    <a:pt x="11351" y="6174"/>
                  </a:cubicBezTo>
                  <a:cubicBezTo>
                    <a:pt x="6027" y="7357"/>
                    <a:pt x="1" y="9502"/>
                    <a:pt x="1" y="10796"/>
                  </a:cubicBezTo>
                  <a:cubicBezTo>
                    <a:pt x="1" y="12089"/>
                    <a:pt x="4474" y="44956"/>
                    <a:pt x="4474" y="44956"/>
                  </a:cubicBezTo>
                  <a:lnTo>
                    <a:pt x="7210" y="45104"/>
                  </a:lnTo>
                  <a:lnTo>
                    <a:pt x="7765" y="15269"/>
                  </a:lnTo>
                  <a:cubicBezTo>
                    <a:pt x="7765" y="15269"/>
                    <a:pt x="24290" y="14086"/>
                    <a:pt x="28912" y="13938"/>
                  </a:cubicBezTo>
                  <a:cubicBezTo>
                    <a:pt x="29406" y="13926"/>
                    <a:pt x="29890" y="13924"/>
                    <a:pt x="30365" y="13924"/>
                  </a:cubicBezTo>
                  <a:cubicBezTo>
                    <a:pt x="30708" y="13924"/>
                    <a:pt x="31045" y="13925"/>
                    <a:pt x="31379" y="13925"/>
                  </a:cubicBezTo>
                  <a:cubicBezTo>
                    <a:pt x="34868" y="13925"/>
                    <a:pt x="37847" y="13782"/>
                    <a:pt x="40557" y="10500"/>
                  </a:cubicBezTo>
                  <a:cubicBezTo>
                    <a:pt x="43848" y="6470"/>
                    <a:pt x="41704" y="0"/>
                    <a:pt x="417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51"/>
            <p:cNvSpPr/>
            <p:nvPr/>
          </p:nvSpPr>
          <p:spPr>
            <a:xfrm>
              <a:off x="5223650" y="3794700"/>
              <a:ext cx="1075850" cy="1142425"/>
            </a:xfrm>
            <a:custGeom>
              <a:avLst/>
              <a:gdLst/>
              <a:ahLst/>
              <a:cxnLst/>
              <a:rect l="l" t="t" r="r" b="b"/>
              <a:pathLst>
                <a:path w="43034" h="45697" extrusionOk="0">
                  <a:moveTo>
                    <a:pt x="41808" y="594"/>
                  </a:moveTo>
                  <a:cubicBezTo>
                    <a:pt x="41961" y="1163"/>
                    <a:pt x="42405" y="2897"/>
                    <a:pt x="42405" y="4917"/>
                  </a:cubicBezTo>
                  <a:cubicBezTo>
                    <a:pt x="42405" y="6803"/>
                    <a:pt x="41999" y="8947"/>
                    <a:pt x="40631" y="10611"/>
                  </a:cubicBezTo>
                  <a:cubicBezTo>
                    <a:pt x="39041" y="12570"/>
                    <a:pt x="37377" y="13347"/>
                    <a:pt x="35492" y="13679"/>
                  </a:cubicBezTo>
                  <a:cubicBezTo>
                    <a:pt x="33606" y="14012"/>
                    <a:pt x="31536" y="13864"/>
                    <a:pt x="29207" y="13938"/>
                  </a:cubicBezTo>
                  <a:cubicBezTo>
                    <a:pt x="24585" y="14086"/>
                    <a:pt x="8060" y="15232"/>
                    <a:pt x="8060" y="15232"/>
                  </a:cubicBezTo>
                  <a:cubicBezTo>
                    <a:pt x="7912" y="15269"/>
                    <a:pt x="7764" y="15380"/>
                    <a:pt x="7764" y="15528"/>
                  </a:cubicBezTo>
                  <a:lnTo>
                    <a:pt x="7246" y="45068"/>
                  </a:lnTo>
                  <a:lnTo>
                    <a:pt x="5102" y="44969"/>
                  </a:lnTo>
                  <a:lnTo>
                    <a:pt x="5102" y="44969"/>
                  </a:lnTo>
                  <a:cubicBezTo>
                    <a:pt x="5067" y="44733"/>
                    <a:pt x="5005" y="44337"/>
                    <a:pt x="4917" y="43811"/>
                  </a:cubicBezTo>
                  <a:cubicBezTo>
                    <a:pt x="4510" y="40631"/>
                    <a:pt x="3438" y="32756"/>
                    <a:pt x="2440" y="25473"/>
                  </a:cubicBezTo>
                  <a:cubicBezTo>
                    <a:pt x="1959" y="21850"/>
                    <a:pt x="1516" y="18375"/>
                    <a:pt x="1183" y="15750"/>
                  </a:cubicBezTo>
                  <a:cubicBezTo>
                    <a:pt x="998" y="14456"/>
                    <a:pt x="887" y="13347"/>
                    <a:pt x="776" y="12533"/>
                  </a:cubicBezTo>
                  <a:cubicBezTo>
                    <a:pt x="739" y="12127"/>
                    <a:pt x="702" y="11794"/>
                    <a:pt x="665" y="11535"/>
                  </a:cubicBezTo>
                  <a:cubicBezTo>
                    <a:pt x="629" y="11313"/>
                    <a:pt x="629" y="11128"/>
                    <a:pt x="629" y="11092"/>
                  </a:cubicBezTo>
                  <a:cubicBezTo>
                    <a:pt x="629" y="11055"/>
                    <a:pt x="665" y="10944"/>
                    <a:pt x="813" y="10759"/>
                  </a:cubicBezTo>
                  <a:cubicBezTo>
                    <a:pt x="1072" y="10500"/>
                    <a:pt x="1590" y="10167"/>
                    <a:pt x="2329" y="9798"/>
                  </a:cubicBezTo>
                  <a:cubicBezTo>
                    <a:pt x="4473" y="8725"/>
                    <a:pt x="8281" y="7542"/>
                    <a:pt x="11757" y="6803"/>
                  </a:cubicBezTo>
                  <a:cubicBezTo>
                    <a:pt x="14419" y="6211"/>
                    <a:pt x="18263" y="5472"/>
                    <a:pt x="21443" y="4843"/>
                  </a:cubicBezTo>
                  <a:cubicBezTo>
                    <a:pt x="23033" y="4548"/>
                    <a:pt x="24438" y="4289"/>
                    <a:pt x="25473" y="4067"/>
                  </a:cubicBezTo>
                  <a:cubicBezTo>
                    <a:pt x="26508" y="3882"/>
                    <a:pt x="27136" y="3771"/>
                    <a:pt x="27136" y="3771"/>
                  </a:cubicBezTo>
                  <a:cubicBezTo>
                    <a:pt x="27247" y="3734"/>
                    <a:pt x="27321" y="3697"/>
                    <a:pt x="27358" y="3586"/>
                  </a:cubicBezTo>
                  <a:lnTo>
                    <a:pt x="28574" y="737"/>
                  </a:lnTo>
                  <a:lnTo>
                    <a:pt x="28574" y="737"/>
                  </a:lnTo>
                  <a:lnTo>
                    <a:pt x="41808" y="594"/>
                  </a:lnTo>
                  <a:close/>
                  <a:moveTo>
                    <a:pt x="42036" y="0"/>
                  </a:moveTo>
                  <a:lnTo>
                    <a:pt x="28356" y="148"/>
                  </a:lnTo>
                  <a:cubicBezTo>
                    <a:pt x="28246" y="148"/>
                    <a:pt x="28135" y="222"/>
                    <a:pt x="28098" y="333"/>
                  </a:cubicBezTo>
                  <a:lnTo>
                    <a:pt x="26854" y="3211"/>
                  </a:lnTo>
                  <a:lnTo>
                    <a:pt x="26854" y="3211"/>
                  </a:lnTo>
                  <a:cubicBezTo>
                    <a:pt x="25505" y="3459"/>
                    <a:pt x="16524" y="5116"/>
                    <a:pt x="11609" y="6174"/>
                  </a:cubicBezTo>
                  <a:cubicBezTo>
                    <a:pt x="8947" y="6766"/>
                    <a:pt x="6100" y="7579"/>
                    <a:pt x="3882" y="8430"/>
                  </a:cubicBezTo>
                  <a:cubicBezTo>
                    <a:pt x="2810" y="8873"/>
                    <a:pt x="1849" y="9317"/>
                    <a:pt x="1183" y="9724"/>
                  </a:cubicBezTo>
                  <a:cubicBezTo>
                    <a:pt x="850" y="9945"/>
                    <a:pt x="555" y="10130"/>
                    <a:pt x="370" y="10352"/>
                  </a:cubicBezTo>
                  <a:cubicBezTo>
                    <a:pt x="148" y="10574"/>
                    <a:pt x="0" y="10796"/>
                    <a:pt x="0" y="11092"/>
                  </a:cubicBezTo>
                  <a:cubicBezTo>
                    <a:pt x="0" y="11202"/>
                    <a:pt x="37" y="11387"/>
                    <a:pt x="74" y="11720"/>
                  </a:cubicBezTo>
                  <a:cubicBezTo>
                    <a:pt x="555" y="16415"/>
                    <a:pt x="4510" y="45289"/>
                    <a:pt x="4510" y="45289"/>
                  </a:cubicBezTo>
                  <a:cubicBezTo>
                    <a:pt x="4547" y="45437"/>
                    <a:pt x="4658" y="45548"/>
                    <a:pt x="4806" y="45548"/>
                  </a:cubicBezTo>
                  <a:lnTo>
                    <a:pt x="7542" y="45696"/>
                  </a:lnTo>
                  <a:cubicBezTo>
                    <a:pt x="7616" y="45696"/>
                    <a:pt x="7690" y="45696"/>
                    <a:pt x="7764" y="45622"/>
                  </a:cubicBezTo>
                  <a:cubicBezTo>
                    <a:pt x="7838" y="45585"/>
                    <a:pt x="7875" y="45474"/>
                    <a:pt x="7875" y="45400"/>
                  </a:cubicBezTo>
                  <a:lnTo>
                    <a:pt x="8388" y="15840"/>
                  </a:lnTo>
                  <a:lnTo>
                    <a:pt x="8388" y="15840"/>
                  </a:lnTo>
                  <a:cubicBezTo>
                    <a:pt x="8803" y="15811"/>
                    <a:pt x="9641" y="15752"/>
                    <a:pt x="10758" y="15676"/>
                  </a:cubicBezTo>
                  <a:cubicBezTo>
                    <a:pt x="15639" y="15343"/>
                    <a:pt x="25805" y="14678"/>
                    <a:pt x="29244" y="14567"/>
                  </a:cubicBezTo>
                  <a:cubicBezTo>
                    <a:pt x="31536" y="14493"/>
                    <a:pt x="33606" y="14641"/>
                    <a:pt x="35603" y="14271"/>
                  </a:cubicBezTo>
                  <a:cubicBezTo>
                    <a:pt x="37562" y="13938"/>
                    <a:pt x="39411" y="13051"/>
                    <a:pt x="41111" y="10981"/>
                  </a:cubicBezTo>
                  <a:cubicBezTo>
                    <a:pt x="42627" y="9169"/>
                    <a:pt x="43034" y="6877"/>
                    <a:pt x="43034" y="4917"/>
                  </a:cubicBezTo>
                  <a:cubicBezTo>
                    <a:pt x="43034" y="2329"/>
                    <a:pt x="42331" y="222"/>
                    <a:pt x="42331" y="185"/>
                  </a:cubicBezTo>
                  <a:cubicBezTo>
                    <a:pt x="42294" y="74"/>
                    <a:pt x="42146" y="0"/>
                    <a:pt x="420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51"/>
            <p:cNvSpPr/>
            <p:nvPr/>
          </p:nvSpPr>
          <p:spPr>
            <a:xfrm>
              <a:off x="5111800" y="4926000"/>
              <a:ext cx="308725" cy="134975"/>
            </a:xfrm>
            <a:custGeom>
              <a:avLst/>
              <a:gdLst/>
              <a:ahLst/>
              <a:cxnLst/>
              <a:rect l="l" t="t" r="r" b="b"/>
              <a:pathLst>
                <a:path w="12349" h="5399" extrusionOk="0">
                  <a:moveTo>
                    <a:pt x="9280" y="0"/>
                  </a:moveTo>
                  <a:lnTo>
                    <a:pt x="8837" y="259"/>
                  </a:lnTo>
                  <a:lnTo>
                    <a:pt x="1" y="5398"/>
                  </a:lnTo>
                  <a:lnTo>
                    <a:pt x="12349" y="5398"/>
                  </a:lnTo>
                  <a:lnTo>
                    <a:pt x="12016" y="148"/>
                  </a:lnTo>
                  <a:lnTo>
                    <a:pt x="92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51"/>
            <p:cNvSpPr/>
            <p:nvPr/>
          </p:nvSpPr>
          <p:spPr>
            <a:xfrm>
              <a:off x="5103475" y="4918600"/>
              <a:ext cx="324450" cy="150675"/>
            </a:xfrm>
            <a:custGeom>
              <a:avLst/>
              <a:gdLst/>
              <a:ahLst/>
              <a:cxnLst/>
              <a:rect l="l" t="t" r="r" b="b"/>
              <a:pathLst>
                <a:path w="12978" h="6027" extrusionOk="0">
                  <a:moveTo>
                    <a:pt x="9698" y="597"/>
                  </a:moveTo>
                  <a:lnTo>
                    <a:pt x="12053" y="740"/>
                  </a:lnTo>
                  <a:lnTo>
                    <a:pt x="12349" y="5398"/>
                  </a:lnTo>
                  <a:lnTo>
                    <a:pt x="1480" y="5398"/>
                  </a:lnTo>
                  <a:lnTo>
                    <a:pt x="9317" y="851"/>
                  </a:lnTo>
                  <a:lnTo>
                    <a:pt x="9698" y="597"/>
                  </a:lnTo>
                  <a:close/>
                  <a:moveTo>
                    <a:pt x="9650" y="1"/>
                  </a:moveTo>
                  <a:cubicBezTo>
                    <a:pt x="9576" y="1"/>
                    <a:pt x="9539" y="1"/>
                    <a:pt x="9465" y="38"/>
                  </a:cubicBezTo>
                  <a:lnTo>
                    <a:pt x="9022" y="296"/>
                  </a:lnTo>
                  <a:lnTo>
                    <a:pt x="186" y="5435"/>
                  </a:lnTo>
                  <a:cubicBezTo>
                    <a:pt x="38" y="5509"/>
                    <a:pt x="1" y="5657"/>
                    <a:pt x="38" y="5805"/>
                  </a:cubicBezTo>
                  <a:cubicBezTo>
                    <a:pt x="75" y="5916"/>
                    <a:pt x="186" y="6027"/>
                    <a:pt x="334" y="6027"/>
                  </a:cubicBezTo>
                  <a:lnTo>
                    <a:pt x="12682" y="6027"/>
                  </a:lnTo>
                  <a:cubicBezTo>
                    <a:pt x="12756" y="6027"/>
                    <a:pt x="12830" y="5990"/>
                    <a:pt x="12904" y="5916"/>
                  </a:cubicBezTo>
                  <a:cubicBezTo>
                    <a:pt x="12941" y="5842"/>
                    <a:pt x="12978" y="5768"/>
                    <a:pt x="12978" y="5694"/>
                  </a:cubicBezTo>
                  <a:lnTo>
                    <a:pt x="12682" y="407"/>
                  </a:lnTo>
                  <a:cubicBezTo>
                    <a:pt x="12645" y="259"/>
                    <a:pt x="12534" y="149"/>
                    <a:pt x="12386" y="149"/>
                  </a:cubicBezTo>
                  <a:lnTo>
                    <a:pt x="965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51"/>
            <p:cNvSpPr/>
            <p:nvPr/>
          </p:nvSpPr>
          <p:spPr>
            <a:xfrm>
              <a:off x="5408500" y="3494300"/>
              <a:ext cx="201500" cy="90600"/>
            </a:xfrm>
            <a:custGeom>
              <a:avLst/>
              <a:gdLst/>
              <a:ahLst/>
              <a:cxnLst/>
              <a:rect l="l" t="t" r="r" b="b"/>
              <a:pathLst>
                <a:path w="8060" h="3624" extrusionOk="0">
                  <a:moveTo>
                    <a:pt x="2884" y="1"/>
                  </a:moveTo>
                  <a:cubicBezTo>
                    <a:pt x="1960" y="1"/>
                    <a:pt x="0" y="2367"/>
                    <a:pt x="0" y="2700"/>
                  </a:cubicBezTo>
                  <a:cubicBezTo>
                    <a:pt x="0" y="2933"/>
                    <a:pt x="46" y="3306"/>
                    <a:pt x="321" y="3306"/>
                  </a:cubicBezTo>
                  <a:cubicBezTo>
                    <a:pt x="394" y="3306"/>
                    <a:pt x="483" y="3279"/>
                    <a:pt x="592" y="3217"/>
                  </a:cubicBezTo>
                  <a:cubicBezTo>
                    <a:pt x="1109" y="2885"/>
                    <a:pt x="2366" y="2071"/>
                    <a:pt x="2366" y="2071"/>
                  </a:cubicBezTo>
                  <a:lnTo>
                    <a:pt x="7542" y="3624"/>
                  </a:lnTo>
                  <a:lnTo>
                    <a:pt x="8060" y="1443"/>
                  </a:lnTo>
                  <a:lnTo>
                    <a:pt x="5287" y="297"/>
                  </a:lnTo>
                  <a:cubicBezTo>
                    <a:pt x="5287" y="297"/>
                    <a:pt x="3808" y="1"/>
                    <a:pt x="28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51"/>
            <p:cNvSpPr/>
            <p:nvPr/>
          </p:nvSpPr>
          <p:spPr>
            <a:xfrm>
              <a:off x="5400175" y="3486925"/>
              <a:ext cx="218150" cy="105775"/>
            </a:xfrm>
            <a:custGeom>
              <a:avLst/>
              <a:gdLst/>
              <a:ahLst/>
              <a:cxnLst/>
              <a:rect l="l" t="t" r="r" b="b"/>
              <a:pathLst>
                <a:path w="8726" h="4231" extrusionOk="0">
                  <a:moveTo>
                    <a:pt x="3217" y="592"/>
                  </a:moveTo>
                  <a:cubicBezTo>
                    <a:pt x="3660" y="592"/>
                    <a:pt x="4252" y="666"/>
                    <a:pt x="4696" y="739"/>
                  </a:cubicBezTo>
                  <a:cubicBezTo>
                    <a:pt x="4954" y="776"/>
                    <a:pt x="5139" y="813"/>
                    <a:pt x="5287" y="850"/>
                  </a:cubicBezTo>
                  <a:cubicBezTo>
                    <a:pt x="5362" y="869"/>
                    <a:pt x="5428" y="878"/>
                    <a:pt x="5474" y="883"/>
                  </a:cubicBezTo>
                  <a:lnTo>
                    <a:pt x="5474" y="883"/>
                  </a:lnTo>
                  <a:lnTo>
                    <a:pt x="5472" y="887"/>
                  </a:lnTo>
                  <a:lnTo>
                    <a:pt x="8023" y="1923"/>
                  </a:lnTo>
                  <a:lnTo>
                    <a:pt x="7653" y="3512"/>
                  </a:lnTo>
                  <a:lnTo>
                    <a:pt x="2773" y="2070"/>
                  </a:lnTo>
                  <a:cubicBezTo>
                    <a:pt x="2752" y="2060"/>
                    <a:pt x="2730" y="2055"/>
                    <a:pt x="2707" y="2055"/>
                  </a:cubicBezTo>
                  <a:cubicBezTo>
                    <a:pt x="2653" y="2055"/>
                    <a:pt x="2593" y="2081"/>
                    <a:pt x="2514" y="2107"/>
                  </a:cubicBezTo>
                  <a:cubicBezTo>
                    <a:pt x="2514" y="2107"/>
                    <a:pt x="2219" y="2329"/>
                    <a:pt x="1849" y="2551"/>
                  </a:cubicBezTo>
                  <a:cubicBezTo>
                    <a:pt x="1479" y="2810"/>
                    <a:pt x="1036" y="3106"/>
                    <a:pt x="777" y="3253"/>
                  </a:cubicBezTo>
                  <a:cubicBezTo>
                    <a:pt x="743" y="3271"/>
                    <a:pt x="716" y="3280"/>
                    <a:pt x="698" y="3285"/>
                  </a:cubicBezTo>
                  <a:lnTo>
                    <a:pt x="698" y="3285"/>
                  </a:lnTo>
                  <a:cubicBezTo>
                    <a:pt x="688" y="3272"/>
                    <a:pt x="666" y="3237"/>
                    <a:pt x="666" y="3180"/>
                  </a:cubicBezTo>
                  <a:cubicBezTo>
                    <a:pt x="635" y="3149"/>
                    <a:pt x="630" y="3092"/>
                    <a:pt x="629" y="3031"/>
                  </a:cubicBezTo>
                  <a:lnTo>
                    <a:pt x="629" y="3031"/>
                  </a:lnTo>
                  <a:cubicBezTo>
                    <a:pt x="632" y="3026"/>
                    <a:pt x="669" y="2953"/>
                    <a:pt x="740" y="2847"/>
                  </a:cubicBezTo>
                  <a:cubicBezTo>
                    <a:pt x="962" y="2514"/>
                    <a:pt x="1442" y="1923"/>
                    <a:pt x="1960" y="1442"/>
                  </a:cubicBezTo>
                  <a:cubicBezTo>
                    <a:pt x="2182" y="1183"/>
                    <a:pt x="2477" y="961"/>
                    <a:pt x="2699" y="813"/>
                  </a:cubicBezTo>
                  <a:cubicBezTo>
                    <a:pt x="2921" y="666"/>
                    <a:pt x="3143" y="592"/>
                    <a:pt x="3217" y="592"/>
                  </a:cubicBezTo>
                  <a:close/>
                  <a:moveTo>
                    <a:pt x="3217" y="0"/>
                  </a:moveTo>
                  <a:cubicBezTo>
                    <a:pt x="2847" y="0"/>
                    <a:pt x="2551" y="185"/>
                    <a:pt x="2182" y="407"/>
                  </a:cubicBezTo>
                  <a:cubicBezTo>
                    <a:pt x="1701" y="776"/>
                    <a:pt x="1183" y="1331"/>
                    <a:pt x="740" y="1812"/>
                  </a:cubicBezTo>
                  <a:cubicBezTo>
                    <a:pt x="555" y="2033"/>
                    <a:pt x="370" y="2255"/>
                    <a:pt x="259" y="2440"/>
                  </a:cubicBezTo>
                  <a:cubicBezTo>
                    <a:pt x="185" y="2551"/>
                    <a:pt x="148" y="2625"/>
                    <a:pt x="111" y="2699"/>
                  </a:cubicBezTo>
                  <a:lnTo>
                    <a:pt x="37" y="2810"/>
                  </a:lnTo>
                  <a:cubicBezTo>
                    <a:pt x="37" y="2884"/>
                    <a:pt x="0" y="2921"/>
                    <a:pt x="0" y="2995"/>
                  </a:cubicBezTo>
                  <a:cubicBezTo>
                    <a:pt x="0" y="3143"/>
                    <a:pt x="37" y="3327"/>
                    <a:pt x="111" y="3512"/>
                  </a:cubicBezTo>
                  <a:cubicBezTo>
                    <a:pt x="148" y="3586"/>
                    <a:pt x="185" y="3697"/>
                    <a:pt x="296" y="3771"/>
                  </a:cubicBezTo>
                  <a:cubicBezTo>
                    <a:pt x="370" y="3845"/>
                    <a:pt x="518" y="3919"/>
                    <a:pt x="666" y="3919"/>
                  </a:cubicBezTo>
                  <a:cubicBezTo>
                    <a:pt x="814" y="3919"/>
                    <a:pt x="962" y="3845"/>
                    <a:pt x="1110" y="3771"/>
                  </a:cubicBezTo>
                  <a:cubicBezTo>
                    <a:pt x="1529" y="3501"/>
                    <a:pt x="2436" y="2915"/>
                    <a:pt x="2763" y="2703"/>
                  </a:cubicBezTo>
                  <a:lnTo>
                    <a:pt x="2763" y="2703"/>
                  </a:lnTo>
                  <a:lnTo>
                    <a:pt x="7801" y="4215"/>
                  </a:lnTo>
                  <a:cubicBezTo>
                    <a:pt x="7823" y="4226"/>
                    <a:pt x="7845" y="4230"/>
                    <a:pt x="7866" y="4230"/>
                  </a:cubicBezTo>
                  <a:cubicBezTo>
                    <a:pt x="7918" y="4230"/>
                    <a:pt x="7971" y="4204"/>
                    <a:pt x="8023" y="4178"/>
                  </a:cubicBezTo>
                  <a:cubicBezTo>
                    <a:pt x="8097" y="4141"/>
                    <a:pt x="8171" y="4067"/>
                    <a:pt x="8171" y="3993"/>
                  </a:cubicBezTo>
                  <a:lnTo>
                    <a:pt x="8688" y="1812"/>
                  </a:lnTo>
                  <a:cubicBezTo>
                    <a:pt x="8725" y="1664"/>
                    <a:pt x="8652" y="1516"/>
                    <a:pt x="8504" y="1442"/>
                  </a:cubicBezTo>
                  <a:lnTo>
                    <a:pt x="5731" y="333"/>
                  </a:lnTo>
                  <a:lnTo>
                    <a:pt x="5657" y="296"/>
                  </a:lnTo>
                  <a:cubicBezTo>
                    <a:pt x="5657" y="296"/>
                    <a:pt x="4215" y="0"/>
                    <a:pt x="3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51"/>
            <p:cNvSpPr/>
            <p:nvPr/>
          </p:nvSpPr>
          <p:spPr>
            <a:xfrm>
              <a:off x="5410350" y="3530350"/>
              <a:ext cx="171000" cy="49025"/>
            </a:xfrm>
            <a:custGeom>
              <a:avLst/>
              <a:gdLst/>
              <a:ahLst/>
              <a:cxnLst/>
              <a:rect l="l" t="t" r="r" b="b"/>
              <a:pathLst>
                <a:path w="6840" h="1961" extrusionOk="0">
                  <a:moveTo>
                    <a:pt x="5213" y="1"/>
                  </a:moveTo>
                  <a:cubicBezTo>
                    <a:pt x="5213" y="1"/>
                    <a:pt x="1775" y="223"/>
                    <a:pt x="1035" y="333"/>
                  </a:cubicBezTo>
                  <a:cubicBezTo>
                    <a:pt x="333" y="407"/>
                    <a:pt x="0" y="1258"/>
                    <a:pt x="961" y="1258"/>
                  </a:cubicBezTo>
                  <a:cubicBezTo>
                    <a:pt x="1886" y="1258"/>
                    <a:pt x="3106" y="1147"/>
                    <a:pt x="3106" y="1147"/>
                  </a:cubicBezTo>
                  <a:cubicBezTo>
                    <a:pt x="3106" y="1147"/>
                    <a:pt x="3845" y="1775"/>
                    <a:pt x="5213" y="1886"/>
                  </a:cubicBezTo>
                  <a:cubicBezTo>
                    <a:pt x="6544" y="1960"/>
                    <a:pt x="6840" y="1960"/>
                    <a:pt x="6840" y="1960"/>
                  </a:cubicBezTo>
                  <a:lnTo>
                    <a:pt x="521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51"/>
            <p:cNvSpPr/>
            <p:nvPr/>
          </p:nvSpPr>
          <p:spPr>
            <a:xfrm>
              <a:off x="5412200" y="35229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5102" y="1"/>
                  </a:moveTo>
                  <a:cubicBezTo>
                    <a:pt x="5102" y="1"/>
                    <a:pt x="4252" y="38"/>
                    <a:pt x="3290" y="112"/>
                  </a:cubicBezTo>
                  <a:cubicBezTo>
                    <a:pt x="2366" y="186"/>
                    <a:pt x="1331" y="260"/>
                    <a:pt x="924" y="297"/>
                  </a:cubicBezTo>
                  <a:cubicBezTo>
                    <a:pt x="665" y="334"/>
                    <a:pt x="444" y="445"/>
                    <a:pt x="296" y="592"/>
                  </a:cubicBezTo>
                  <a:cubicBezTo>
                    <a:pt x="111" y="777"/>
                    <a:pt x="0" y="962"/>
                    <a:pt x="0" y="1184"/>
                  </a:cubicBezTo>
                  <a:cubicBezTo>
                    <a:pt x="0" y="1369"/>
                    <a:pt x="74" y="1591"/>
                    <a:pt x="259" y="1702"/>
                  </a:cubicBezTo>
                  <a:cubicBezTo>
                    <a:pt x="444" y="1812"/>
                    <a:pt x="629" y="1849"/>
                    <a:pt x="887" y="1849"/>
                  </a:cubicBezTo>
                  <a:cubicBezTo>
                    <a:pt x="1642" y="1849"/>
                    <a:pt x="2618" y="1776"/>
                    <a:pt x="2951" y="1748"/>
                  </a:cubicBezTo>
                  <a:lnTo>
                    <a:pt x="2951" y="1748"/>
                  </a:lnTo>
                  <a:cubicBezTo>
                    <a:pt x="3210" y="1939"/>
                    <a:pt x="3940" y="2389"/>
                    <a:pt x="5102" y="2478"/>
                  </a:cubicBezTo>
                  <a:cubicBezTo>
                    <a:pt x="6433" y="2589"/>
                    <a:pt x="6766" y="2589"/>
                    <a:pt x="6766" y="2589"/>
                  </a:cubicBezTo>
                  <a:cubicBezTo>
                    <a:pt x="6950" y="2589"/>
                    <a:pt x="7098" y="2441"/>
                    <a:pt x="7098" y="2256"/>
                  </a:cubicBezTo>
                  <a:cubicBezTo>
                    <a:pt x="7098" y="2108"/>
                    <a:pt x="6950" y="1960"/>
                    <a:pt x="6766" y="1960"/>
                  </a:cubicBezTo>
                  <a:cubicBezTo>
                    <a:pt x="6692" y="1960"/>
                    <a:pt x="6322" y="1960"/>
                    <a:pt x="5139" y="1849"/>
                  </a:cubicBezTo>
                  <a:cubicBezTo>
                    <a:pt x="4510" y="1812"/>
                    <a:pt x="4030" y="1628"/>
                    <a:pt x="3697" y="1480"/>
                  </a:cubicBezTo>
                  <a:cubicBezTo>
                    <a:pt x="3549" y="1406"/>
                    <a:pt x="3438" y="1332"/>
                    <a:pt x="3364" y="1295"/>
                  </a:cubicBezTo>
                  <a:lnTo>
                    <a:pt x="3253" y="1221"/>
                  </a:lnTo>
                  <a:cubicBezTo>
                    <a:pt x="3199" y="1167"/>
                    <a:pt x="3145" y="1133"/>
                    <a:pt x="3091" y="1133"/>
                  </a:cubicBezTo>
                  <a:cubicBezTo>
                    <a:pt x="3071" y="1133"/>
                    <a:pt x="3051" y="1137"/>
                    <a:pt x="3032" y="1147"/>
                  </a:cubicBezTo>
                  <a:cubicBezTo>
                    <a:pt x="3032" y="1147"/>
                    <a:pt x="2699" y="1147"/>
                    <a:pt x="2292" y="1184"/>
                  </a:cubicBezTo>
                  <a:cubicBezTo>
                    <a:pt x="1886" y="1221"/>
                    <a:pt x="1331" y="1221"/>
                    <a:pt x="887" y="1221"/>
                  </a:cubicBezTo>
                  <a:cubicBezTo>
                    <a:pt x="702" y="1221"/>
                    <a:pt x="629" y="1184"/>
                    <a:pt x="592" y="1184"/>
                  </a:cubicBezTo>
                  <a:lnTo>
                    <a:pt x="629" y="1147"/>
                  </a:lnTo>
                  <a:cubicBezTo>
                    <a:pt x="665" y="1073"/>
                    <a:pt x="813" y="962"/>
                    <a:pt x="1035" y="925"/>
                  </a:cubicBezTo>
                  <a:cubicBezTo>
                    <a:pt x="1368" y="851"/>
                    <a:pt x="2403" y="777"/>
                    <a:pt x="3327" y="740"/>
                  </a:cubicBezTo>
                  <a:cubicBezTo>
                    <a:pt x="4289" y="666"/>
                    <a:pt x="5139" y="592"/>
                    <a:pt x="5139" y="592"/>
                  </a:cubicBezTo>
                  <a:cubicBezTo>
                    <a:pt x="5324" y="592"/>
                    <a:pt x="5435" y="445"/>
                    <a:pt x="5435" y="297"/>
                  </a:cubicBezTo>
                  <a:cubicBezTo>
                    <a:pt x="5435" y="112"/>
                    <a:pt x="5287" y="1"/>
                    <a:pt x="51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51"/>
            <p:cNvSpPr/>
            <p:nvPr/>
          </p:nvSpPr>
          <p:spPr>
            <a:xfrm>
              <a:off x="5597050" y="3530350"/>
              <a:ext cx="448275" cy="196900"/>
            </a:xfrm>
            <a:custGeom>
              <a:avLst/>
              <a:gdLst/>
              <a:ahLst/>
              <a:cxnLst/>
              <a:rect l="l" t="t" r="r" b="b"/>
              <a:pathLst>
                <a:path w="17931" h="7876" extrusionOk="0">
                  <a:moveTo>
                    <a:pt x="518" y="1"/>
                  </a:moveTo>
                  <a:lnTo>
                    <a:pt x="0" y="2182"/>
                  </a:lnTo>
                  <a:lnTo>
                    <a:pt x="17487" y="7875"/>
                  </a:lnTo>
                  <a:lnTo>
                    <a:pt x="17931" y="2810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51"/>
            <p:cNvSpPr/>
            <p:nvPr/>
          </p:nvSpPr>
          <p:spPr>
            <a:xfrm>
              <a:off x="5588725" y="3522775"/>
              <a:ext cx="464000" cy="212250"/>
            </a:xfrm>
            <a:custGeom>
              <a:avLst/>
              <a:gdLst/>
              <a:ahLst/>
              <a:cxnLst/>
              <a:rect l="l" t="t" r="r" b="b"/>
              <a:pathLst>
                <a:path w="18560" h="8490" extrusionOk="0">
                  <a:moveTo>
                    <a:pt x="1084" y="643"/>
                  </a:moveTo>
                  <a:lnTo>
                    <a:pt x="17931" y="3372"/>
                  </a:lnTo>
                  <a:lnTo>
                    <a:pt x="17561" y="7772"/>
                  </a:lnTo>
                  <a:lnTo>
                    <a:pt x="703" y="2263"/>
                  </a:lnTo>
                  <a:lnTo>
                    <a:pt x="1084" y="643"/>
                  </a:lnTo>
                  <a:close/>
                  <a:moveTo>
                    <a:pt x="830" y="1"/>
                  </a:moveTo>
                  <a:cubicBezTo>
                    <a:pt x="703" y="1"/>
                    <a:pt x="587" y="101"/>
                    <a:pt x="555" y="230"/>
                  </a:cubicBezTo>
                  <a:lnTo>
                    <a:pt x="37" y="2411"/>
                  </a:lnTo>
                  <a:cubicBezTo>
                    <a:pt x="0" y="2559"/>
                    <a:pt x="74" y="2744"/>
                    <a:pt x="259" y="2781"/>
                  </a:cubicBezTo>
                  <a:lnTo>
                    <a:pt x="17746" y="8474"/>
                  </a:lnTo>
                  <a:cubicBezTo>
                    <a:pt x="17768" y="8485"/>
                    <a:pt x="17793" y="8490"/>
                    <a:pt x="17819" y="8490"/>
                  </a:cubicBezTo>
                  <a:cubicBezTo>
                    <a:pt x="17882" y="8490"/>
                    <a:pt x="17953" y="8463"/>
                    <a:pt x="18005" y="8437"/>
                  </a:cubicBezTo>
                  <a:cubicBezTo>
                    <a:pt x="18079" y="8400"/>
                    <a:pt x="18153" y="8289"/>
                    <a:pt x="18153" y="8215"/>
                  </a:cubicBezTo>
                  <a:lnTo>
                    <a:pt x="18560" y="3113"/>
                  </a:lnTo>
                  <a:cubicBezTo>
                    <a:pt x="18560" y="2966"/>
                    <a:pt x="18449" y="2818"/>
                    <a:pt x="18301" y="2818"/>
                  </a:cubicBezTo>
                  <a:lnTo>
                    <a:pt x="888" y="8"/>
                  </a:lnTo>
                  <a:cubicBezTo>
                    <a:pt x="868" y="3"/>
                    <a:pt x="849" y="1"/>
                    <a:pt x="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51"/>
            <p:cNvSpPr/>
            <p:nvPr/>
          </p:nvSpPr>
          <p:spPr>
            <a:xfrm>
              <a:off x="5831800" y="3033350"/>
              <a:ext cx="475100" cy="853075"/>
            </a:xfrm>
            <a:custGeom>
              <a:avLst/>
              <a:gdLst/>
              <a:ahLst/>
              <a:cxnLst/>
              <a:rect l="l" t="t" r="r" b="b"/>
              <a:pathLst>
                <a:path w="19004" h="34123" extrusionOk="0">
                  <a:moveTo>
                    <a:pt x="9555" y="1"/>
                  </a:moveTo>
                  <a:cubicBezTo>
                    <a:pt x="8899" y="1"/>
                    <a:pt x="8262" y="269"/>
                    <a:pt x="7654" y="841"/>
                  </a:cubicBezTo>
                  <a:cubicBezTo>
                    <a:pt x="7654" y="841"/>
                    <a:pt x="2330" y="6571"/>
                    <a:pt x="1147" y="8605"/>
                  </a:cubicBezTo>
                  <a:cubicBezTo>
                    <a:pt x="1" y="10601"/>
                    <a:pt x="3476" y="19955"/>
                    <a:pt x="3772" y="22690"/>
                  </a:cubicBezTo>
                  <a:cubicBezTo>
                    <a:pt x="4030" y="25426"/>
                    <a:pt x="4918" y="27164"/>
                    <a:pt x="3624" y="28606"/>
                  </a:cubicBezTo>
                  <a:cubicBezTo>
                    <a:pt x="2330" y="30048"/>
                    <a:pt x="3476" y="30898"/>
                    <a:pt x="4178" y="31489"/>
                  </a:cubicBezTo>
                  <a:cubicBezTo>
                    <a:pt x="4861" y="32002"/>
                    <a:pt x="10182" y="34123"/>
                    <a:pt x="13583" y="34123"/>
                  </a:cubicBezTo>
                  <a:cubicBezTo>
                    <a:pt x="13864" y="34123"/>
                    <a:pt x="14131" y="34108"/>
                    <a:pt x="14382" y="34077"/>
                  </a:cubicBezTo>
                  <a:cubicBezTo>
                    <a:pt x="17710" y="33634"/>
                    <a:pt x="18412" y="31342"/>
                    <a:pt x="18708" y="27718"/>
                  </a:cubicBezTo>
                  <a:cubicBezTo>
                    <a:pt x="19004" y="24132"/>
                    <a:pt x="18708" y="11488"/>
                    <a:pt x="15824" y="6312"/>
                  </a:cubicBezTo>
                  <a:cubicBezTo>
                    <a:pt x="13687" y="2428"/>
                    <a:pt x="11530" y="1"/>
                    <a:pt x="9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51"/>
            <p:cNvSpPr/>
            <p:nvPr/>
          </p:nvSpPr>
          <p:spPr>
            <a:xfrm>
              <a:off x="5847525" y="3025700"/>
              <a:ext cx="462150" cy="867925"/>
            </a:xfrm>
            <a:custGeom>
              <a:avLst/>
              <a:gdLst/>
              <a:ahLst/>
              <a:cxnLst/>
              <a:rect l="l" t="t" r="r" b="b"/>
              <a:pathLst>
                <a:path w="18486" h="34717" extrusionOk="0">
                  <a:moveTo>
                    <a:pt x="8910" y="592"/>
                  </a:moveTo>
                  <a:cubicBezTo>
                    <a:pt x="9760" y="592"/>
                    <a:pt x="10759" y="1147"/>
                    <a:pt x="11757" y="2219"/>
                  </a:cubicBezTo>
                  <a:cubicBezTo>
                    <a:pt x="12792" y="3254"/>
                    <a:pt x="13864" y="4844"/>
                    <a:pt x="14936" y="6766"/>
                  </a:cubicBezTo>
                  <a:cubicBezTo>
                    <a:pt x="16082" y="8800"/>
                    <a:pt x="16822" y="12090"/>
                    <a:pt x="17265" y="15528"/>
                  </a:cubicBezTo>
                  <a:cubicBezTo>
                    <a:pt x="17709" y="19004"/>
                    <a:pt x="17857" y="22553"/>
                    <a:pt x="17857" y="25141"/>
                  </a:cubicBezTo>
                  <a:cubicBezTo>
                    <a:pt x="17857" y="26361"/>
                    <a:pt x="17820" y="27359"/>
                    <a:pt x="17783" y="28024"/>
                  </a:cubicBezTo>
                  <a:cubicBezTo>
                    <a:pt x="17635" y="29799"/>
                    <a:pt x="17376" y="31241"/>
                    <a:pt x="16785" y="32239"/>
                  </a:cubicBezTo>
                  <a:cubicBezTo>
                    <a:pt x="16193" y="33237"/>
                    <a:pt x="15306" y="33866"/>
                    <a:pt x="13716" y="34051"/>
                  </a:cubicBezTo>
                  <a:cubicBezTo>
                    <a:pt x="13494" y="34088"/>
                    <a:pt x="13199" y="34125"/>
                    <a:pt x="12903" y="34125"/>
                  </a:cubicBezTo>
                  <a:cubicBezTo>
                    <a:pt x="11276" y="34125"/>
                    <a:pt x="9095" y="33607"/>
                    <a:pt x="7283" y="33016"/>
                  </a:cubicBezTo>
                  <a:cubicBezTo>
                    <a:pt x="6396" y="32720"/>
                    <a:pt x="5583" y="32387"/>
                    <a:pt x="4954" y="32128"/>
                  </a:cubicBezTo>
                  <a:cubicBezTo>
                    <a:pt x="4621" y="31980"/>
                    <a:pt x="4363" y="31869"/>
                    <a:pt x="4141" y="31759"/>
                  </a:cubicBezTo>
                  <a:cubicBezTo>
                    <a:pt x="3956" y="31685"/>
                    <a:pt x="3808" y="31574"/>
                    <a:pt x="3734" y="31537"/>
                  </a:cubicBezTo>
                  <a:cubicBezTo>
                    <a:pt x="3512" y="31352"/>
                    <a:pt x="3217" y="31130"/>
                    <a:pt x="3032" y="30908"/>
                  </a:cubicBezTo>
                  <a:cubicBezTo>
                    <a:pt x="2810" y="30649"/>
                    <a:pt x="2699" y="30428"/>
                    <a:pt x="2699" y="30132"/>
                  </a:cubicBezTo>
                  <a:cubicBezTo>
                    <a:pt x="2699" y="29873"/>
                    <a:pt x="2810" y="29540"/>
                    <a:pt x="3217" y="29097"/>
                  </a:cubicBezTo>
                  <a:cubicBezTo>
                    <a:pt x="3771" y="28468"/>
                    <a:pt x="3993" y="27729"/>
                    <a:pt x="3993" y="26989"/>
                  </a:cubicBezTo>
                  <a:cubicBezTo>
                    <a:pt x="3993" y="25843"/>
                    <a:pt x="3586" y="24586"/>
                    <a:pt x="3438" y="22959"/>
                  </a:cubicBezTo>
                  <a:cubicBezTo>
                    <a:pt x="3291" y="21739"/>
                    <a:pt x="2588" y="19373"/>
                    <a:pt x="1923" y="16859"/>
                  </a:cubicBezTo>
                  <a:cubicBezTo>
                    <a:pt x="1257" y="14345"/>
                    <a:pt x="592" y="11720"/>
                    <a:pt x="592" y="10168"/>
                  </a:cubicBezTo>
                  <a:cubicBezTo>
                    <a:pt x="592" y="9650"/>
                    <a:pt x="703" y="9280"/>
                    <a:pt x="814" y="9058"/>
                  </a:cubicBezTo>
                  <a:cubicBezTo>
                    <a:pt x="1072" y="8578"/>
                    <a:pt x="1627" y="7838"/>
                    <a:pt x="2255" y="7025"/>
                  </a:cubicBezTo>
                  <a:cubicBezTo>
                    <a:pt x="3254" y="5805"/>
                    <a:pt x="4511" y="4400"/>
                    <a:pt x="5509" y="3291"/>
                  </a:cubicBezTo>
                  <a:cubicBezTo>
                    <a:pt x="5989" y="2700"/>
                    <a:pt x="6433" y="2219"/>
                    <a:pt x="6729" y="1886"/>
                  </a:cubicBezTo>
                  <a:cubicBezTo>
                    <a:pt x="7062" y="1553"/>
                    <a:pt x="7246" y="1369"/>
                    <a:pt x="7246" y="1369"/>
                  </a:cubicBezTo>
                  <a:lnTo>
                    <a:pt x="7229" y="1351"/>
                  </a:lnTo>
                  <a:lnTo>
                    <a:pt x="7229" y="1351"/>
                  </a:lnTo>
                  <a:cubicBezTo>
                    <a:pt x="7813" y="809"/>
                    <a:pt x="8361" y="592"/>
                    <a:pt x="8910" y="592"/>
                  </a:cubicBezTo>
                  <a:close/>
                  <a:moveTo>
                    <a:pt x="8910" y="1"/>
                  </a:moveTo>
                  <a:cubicBezTo>
                    <a:pt x="8171" y="1"/>
                    <a:pt x="7431" y="296"/>
                    <a:pt x="6803" y="925"/>
                  </a:cubicBezTo>
                  <a:lnTo>
                    <a:pt x="6766" y="925"/>
                  </a:lnTo>
                  <a:cubicBezTo>
                    <a:pt x="6766" y="925"/>
                    <a:pt x="5435" y="2367"/>
                    <a:pt x="3956" y="4067"/>
                  </a:cubicBezTo>
                  <a:cubicBezTo>
                    <a:pt x="3217" y="4918"/>
                    <a:pt x="2440" y="5842"/>
                    <a:pt x="1775" y="6655"/>
                  </a:cubicBezTo>
                  <a:cubicBezTo>
                    <a:pt x="1109" y="7469"/>
                    <a:pt x="592" y="8208"/>
                    <a:pt x="259" y="8763"/>
                  </a:cubicBezTo>
                  <a:cubicBezTo>
                    <a:pt x="74" y="9132"/>
                    <a:pt x="0" y="9613"/>
                    <a:pt x="0" y="10168"/>
                  </a:cubicBezTo>
                  <a:cubicBezTo>
                    <a:pt x="0" y="11868"/>
                    <a:pt x="666" y="14493"/>
                    <a:pt x="1331" y="17007"/>
                  </a:cubicBezTo>
                  <a:cubicBezTo>
                    <a:pt x="1997" y="19521"/>
                    <a:pt x="2699" y="21924"/>
                    <a:pt x="2810" y="23033"/>
                  </a:cubicBezTo>
                  <a:cubicBezTo>
                    <a:pt x="2995" y="24697"/>
                    <a:pt x="3364" y="25991"/>
                    <a:pt x="3364" y="26989"/>
                  </a:cubicBezTo>
                  <a:cubicBezTo>
                    <a:pt x="3364" y="27655"/>
                    <a:pt x="3217" y="28172"/>
                    <a:pt x="2736" y="28690"/>
                  </a:cubicBezTo>
                  <a:cubicBezTo>
                    <a:pt x="2292" y="29208"/>
                    <a:pt x="2071" y="29688"/>
                    <a:pt x="2071" y="30132"/>
                  </a:cubicBezTo>
                  <a:cubicBezTo>
                    <a:pt x="2071" y="30612"/>
                    <a:pt x="2292" y="30982"/>
                    <a:pt x="2551" y="31278"/>
                  </a:cubicBezTo>
                  <a:cubicBezTo>
                    <a:pt x="2810" y="31574"/>
                    <a:pt x="3143" y="31832"/>
                    <a:pt x="3364" y="32017"/>
                  </a:cubicBezTo>
                  <a:cubicBezTo>
                    <a:pt x="3475" y="32128"/>
                    <a:pt x="3660" y="32202"/>
                    <a:pt x="3882" y="32313"/>
                  </a:cubicBezTo>
                  <a:cubicBezTo>
                    <a:pt x="4658" y="32720"/>
                    <a:pt x="6137" y="33311"/>
                    <a:pt x="7801" y="33829"/>
                  </a:cubicBezTo>
                  <a:cubicBezTo>
                    <a:pt x="9502" y="34309"/>
                    <a:pt x="11387" y="34716"/>
                    <a:pt x="12903" y="34716"/>
                  </a:cubicBezTo>
                  <a:cubicBezTo>
                    <a:pt x="13236" y="34716"/>
                    <a:pt x="13531" y="34716"/>
                    <a:pt x="13827" y="34679"/>
                  </a:cubicBezTo>
                  <a:cubicBezTo>
                    <a:pt x="15528" y="34457"/>
                    <a:pt x="16674" y="33718"/>
                    <a:pt x="17339" y="32535"/>
                  </a:cubicBezTo>
                  <a:cubicBezTo>
                    <a:pt x="18005" y="31389"/>
                    <a:pt x="18227" y="29873"/>
                    <a:pt x="18375" y="28061"/>
                  </a:cubicBezTo>
                  <a:cubicBezTo>
                    <a:pt x="18448" y="27359"/>
                    <a:pt x="18485" y="26361"/>
                    <a:pt x="18485" y="25141"/>
                  </a:cubicBezTo>
                  <a:cubicBezTo>
                    <a:pt x="18485" y="22553"/>
                    <a:pt x="18338" y="18930"/>
                    <a:pt x="17857" y="15454"/>
                  </a:cubicBezTo>
                  <a:cubicBezTo>
                    <a:pt x="17413" y="11979"/>
                    <a:pt x="16674" y="8615"/>
                    <a:pt x="15491" y="6471"/>
                  </a:cubicBezTo>
                  <a:cubicBezTo>
                    <a:pt x="14382" y="4511"/>
                    <a:pt x="13310" y="2921"/>
                    <a:pt x="12200" y="1775"/>
                  </a:cubicBezTo>
                  <a:cubicBezTo>
                    <a:pt x="11128" y="666"/>
                    <a:pt x="10019" y="1"/>
                    <a:pt x="89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51"/>
            <p:cNvSpPr/>
            <p:nvPr/>
          </p:nvSpPr>
          <p:spPr>
            <a:xfrm>
              <a:off x="5828100" y="2996750"/>
              <a:ext cx="275450" cy="262825"/>
            </a:xfrm>
            <a:custGeom>
              <a:avLst/>
              <a:gdLst/>
              <a:ahLst/>
              <a:cxnLst/>
              <a:rect l="l" t="t" r="r" b="b"/>
              <a:pathLst>
                <a:path w="11018" h="10513" extrusionOk="0">
                  <a:moveTo>
                    <a:pt x="7766" y="0"/>
                  </a:moveTo>
                  <a:cubicBezTo>
                    <a:pt x="7188" y="0"/>
                    <a:pt x="6562" y="157"/>
                    <a:pt x="5916" y="567"/>
                  </a:cubicBezTo>
                  <a:lnTo>
                    <a:pt x="1" y="8331"/>
                  </a:lnTo>
                  <a:lnTo>
                    <a:pt x="740" y="10512"/>
                  </a:lnTo>
                  <a:cubicBezTo>
                    <a:pt x="740" y="10512"/>
                    <a:pt x="4215" y="6815"/>
                    <a:pt x="5657" y="5928"/>
                  </a:cubicBezTo>
                  <a:cubicBezTo>
                    <a:pt x="7099" y="5078"/>
                    <a:pt x="11018" y="1639"/>
                    <a:pt x="11018" y="1639"/>
                  </a:cubicBezTo>
                  <a:cubicBezTo>
                    <a:pt x="11018" y="1639"/>
                    <a:pt x="9638" y="0"/>
                    <a:pt x="77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51"/>
            <p:cNvSpPr/>
            <p:nvPr/>
          </p:nvSpPr>
          <p:spPr>
            <a:xfrm>
              <a:off x="5820725" y="2989650"/>
              <a:ext cx="291150" cy="277325"/>
            </a:xfrm>
            <a:custGeom>
              <a:avLst/>
              <a:gdLst/>
              <a:ahLst/>
              <a:cxnLst/>
              <a:rect l="l" t="t" r="r" b="b"/>
              <a:pathLst>
                <a:path w="11646" h="11093" extrusionOk="0">
                  <a:moveTo>
                    <a:pt x="8060" y="592"/>
                  </a:moveTo>
                  <a:cubicBezTo>
                    <a:pt x="8910" y="592"/>
                    <a:pt x="9649" y="962"/>
                    <a:pt x="10204" y="1369"/>
                  </a:cubicBezTo>
                  <a:cubicBezTo>
                    <a:pt x="10463" y="1554"/>
                    <a:pt x="10685" y="1738"/>
                    <a:pt x="10832" y="1886"/>
                  </a:cubicBezTo>
                  <a:cubicBezTo>
                    <a:pt x="10838" y="1892"/>
                    <a:pt x="10843" y="1897"/>
                    <a:pt x="10848" y="1902"/>
                  </a:cubicBezTo>
                  <a:lnTo>
                    <a:pt x="10848" y="1902"/>
                  </a:lnTo>
                  <a:cubicBezTo>
                    <a:pt x="10749" y="1985"/>
                    <a:pt x="10619" y="2091"/>
                    <a:pt x="10463" y="2219"/>
                  </a:cubicBezTo>
                  <a:cubicBezTo>
                    <a:pt x="9871" y="2737"/>
                    <a:pt x="8984" y="3513"/>
                    <a:pt x="8097" y="4252"/>
                  </a:cubicBezTo>
                  <a:cubicBezTo>
                    <a:pt x="7209" y="4992"/>
                    <a:pt x="6322" y="5657"/>
                    <a:pt x="5804" y="5953"/>
                  </a:cubicBezTo>
                  <a:cubicBezTo>
                    <a:pt x="5398" y="6212"/>
                    <a:pt x="4917" y="6619"/>
                    <a:pt x="4400" y="7062"/>
                  </a:cubicBezTo>
                  <a:cubicBezTo>
                    <a:pt x="3195" y="8129"/>
                    <a:pt x="1809" y="9541"/>
                    <a:pt x="1170" y="10202"/>
                  </a:cubicBezTo>
                  <a:lnTo>
                    <a:pt x="1170" y="10202"/>
                  </a:lnTo>
                  <a:lnTo>
                    <a:pt x="665" y="8689"/>
                  </a:lnTo>
                  <a:lnTo>
                    <a:pt x="6456" y="1054"/>
                  </a:lnTo>
                  <a:lnTo>
                    <a:pt x="6456" y="1054"/>
                  </a:lnTo>
                  <a:cubicBezTo>
                    <a:pt x="7045" y="725"/>
                    <a:pt x="7569" y="592"/>
                    <a:pt x="8060" y="592"/>
                  </a:cubicBezTo>
                  <a:close/>
                  <a:moveTo>
                    <a:pt x="8060" y="1"/>
                  </a:moveTo>
                  <a:cubicBezTo>
                    <a:pt x="7431" y="1"/>
                    <a:pt x="6729" y="149"/>
                    <a:pt x="6063" y="592"/>
                  </a:cubicBezTo>
                  <a:lnTo>
                    <a:pt x="5952" y="666"/>
                  </a:lnTo>
                  <a:lnTo>
                    <a:pt x="74" y="8430"/>
                  </a:lnTo>
                  <a:cubicBezTo>
                    <a:pt x="0" y="8504"/>
                    <a:pt x="0" y="8615"/>
                    <a:pt x="37" y="8726"/>
                  </a:cubicBezTo>
                  <a:lnTo>
                    <a:pt x="739" y="10870"/>
                  </a:lnTo>
                  <a:cubicBezTo>
                    <a:pt x="776" y="10981"/>
                    <a:pt x="850" y="11055"/>
                    <a:pt x="961" y="11092"/>
                  </a:cubicBezTo>
                  <a:cubicBezTo>
                    <a:pt x="1072" y="11092"/>
                    <a:pt x="1183" y="11055"/>
                    <a:pt x="1257" y="10981"/>
                  </a:cubicBezTo>
                  <a:cubicBezTo>
                    <a:pt x="1257" y="10981"/>
                    <a:pt x="1479" y="10759"/>
                    <a:pt x="1812" y="10390"/>
                  </a:cubicBezTo>
                  <a:cubicBezTo>
                    <a:pt x="2329" y="9872"/>
                    <a:pt x="3179" y="9059"/>
                    <a:pt x="3993" y="8282"/>
                  </a:cubicBezTo>
                  <a:cubicBezTo>
                    <a:pt x="4806" y="7506"/>
                    <a:pt x="5620" y="6803"/>
                    <a:pt x="6137" y="6508"/>
                  </a:cubicBezTo>
                  <a:cubicBezTo>
                    <a:pt x="6877" y="6027"/>
                    <a:pt x="8207" y="4955"/>
                    <a:pt x="9354" y="3994"/>
                  </a:cubicBezTo>
                  <a:cubicBezTo>
                    <a:pt x="10537" y="2995"/>
                    <a:pt x="11498" y="2145"/>
                    <a:pt x="11498" y="2145"/>
                  </a:cubicBezTo>
                  <a:cubicBezTo>
                    <a:pt x="11646" y="2034"/>
                    <a:pt x="11646" y="1849"/>
                    <a:pt x="11535" y="1701"/>
                  </a:cubicBezTo>
                  <a:cubicBezTo>
                    <a:pt x="11535" y="1701"/>
                    <a:pt x="11165" y="1295"/>
                    <a:pt x="10574" y="851"/>
                  </a:cubicBezTo>
                  <a:cubicBezTo>
                    <a:pt x="9945" y="444"/>
                    <a:pt x="9095" y="1"/>
                    <a:pt x="80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51"/>
            <p:cNvSpPr/>
            <p:nvPr/>
          </p:nvSpPr>
          <p:spPr>
            <a:xfrm>
              <a:off x="5256900" y="3187450"/>
              <a:ext cx="816150" cy="609925"/>
            </a:xfrm>
            <a:custGeom>
              <a:avLst/>
              <a:gdLst/>
              <a:ahLst/>
              <a:cxnLst/>
              <a:rect l="l" t="t" r="r" b="b"/>
              <a:pathLst>
                <a:path w="32646" h="24397" extrusionOk="0">
                  <a:moveTo>
                    <a:pt x="29060" y="1"/>
                  </a:moveTo>
                  <a:cubicBezTo>
                    <a:pt x="29060" y="1"/>
                    <a:pt x="25732" y="1590"/>
                    <a:pt x="24032" y="3882"/>
                  </a:cubicBezTo>
                  <a:cubicBezTo>
                    <a:pt x="22294" y="6175"/>
                    <a:pt x="15381" y="17820"/>
                    <a:pt x="15381" y="17820"/>
                  </a:cubicBezTo>
                  <a:lnTo>
                    <a:pt x="149" y="15085"/>
                  </a:lnTo>
                  <a:lnTo>
                    <a:pt x="1" y="17118"/>
                  </a:lnTo>
                  <a:cubicBezTo>
                    <a:pt x="1" y="17118"/>
                    <a:pt x="8911" y="21702"/>
                    <a:pt x="13089" y="22738"/>
                  </a:cubicBezTo>
                  <a:cubicBezTo>
                    <a:pt x="16084" y="23453"/>
                    <a:pt x="18338" y="24397"/>
                    <a:pt x="19633" y="24397"/>
                  </a:cubicBezTo>
                  <a:cubicBezTo>
                    <a:pt x="20144" y="24397"/>
                    <a:pt x="20506" y="24250"/>
                    <a:pt x="20704" y="23884"/>
                  </a:cubicBezTo>
                  <a:cubicBezTo>
                    <a:pt x="21444" y="22590"/>
                    <a:pt x="27914" y="11794"/>
                    <a:pt x="27914" y="11794"/>
                  </a:cubicBezTo>
                  <a:lnTo>
                    <a:pt x="32646" y="8208"/>
                  </a:lnTo>
                  <a:lnTo>
                    <a:pt x="2906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51"/>
            <p:cNvSpPr/>
            <p:nvPr/>
          </p:nvSpPr>
          <p:spPr>
            <a:xfrm>
              <a:off x="5248600" y="3179325"/>
              <a:ext cx="832775" cy="625550"/>
            </a:xfrm>
            <a:custGeom>
              <a:avLst/>
              <a:gdLst/>
              <a:ahLst/>
              <a:cxnLst/>
              <a:rect l="l" t="t" r="r" b="b"/>
              <a:pathLst>
                <a:path w="33311" h="25022" extrusionOk="0">
                  <a:moveTo>
                    <a:pt x="29368" y="1"/>
                  </a:moveTo>
                  <a:cubicBezTo>
                    <a:pt x="29326" y="1"/>
                    <a:pt x="29284" y="10"/>
                    <a:pt x="29244" y="30"/>
                  </a:cubicBezTo>
                  <a:cubicBezTo>
                    <a:pt x="29244" y="67"/>
                    <a:pt x="25917" y="1620"/>
                    <a:pt x="24105" y="4023"/>
                  </a:cubicBezTo>
                  <a:cubicBezTo>
                    <a:pt x="23661" y="4614"/>
                    <a:pt x="22922" y="5760"/>
                    <a:pt x="21998" y="7202"/>
                  </a:cubicBezTo>
                  <a:cubicBezTo>
                    <a:pt x="19602" y="11029"/>
                    <a:pt x="16218" y="16711"/>
                    <a:pt x="15565" y="17810"/>
                  </a:cubicBezTo>
                  <a:lnTo>
                    <a:pt x="15565" y="17810"/>
                  </a:lnTo>
                  <a:lnTo>
                    <a:pt x="518" y="15114"/>
                  </a:lnTo>
                  <a:cubicBezTo>
                    <a:pt x="444" y="15114"/>
                    <a:pt x="333" y="15114"/>
                    <a:pt x="296" y="15188"/>
                  </a:cubicBezTo>
                  <a:cubicBezTo>
                    <a:pt x="222" y="15225"/>
                    <a:pt x="185" y="15299"/>
                    <a:pt x="148" y="15410"/>
                  </a:cubicBezTo>
                  <a:lnTo>
                    <a:pt x="37" y="17406"/>
                  </a:lnTo>
                  <a:cubicBezTo>
                    <a:pt x="0" y="17554"/>
                    <a:pt x="74" y="17665"/>
                    <a:pt x="185" y="17702"/>
                  </a:cubicBezTo>
                  <a:cubicBezTo>
                    <a:pt x="185" y="17702"/>
                    <a:pt x="2403" y="18848"/>
                    <a:pt x="5176" y="20142"/>
                  </a:cubicBezTo>
                  <a:cubicBezTo>
                    <a:pt x="7949" y="21436"/>
                    <a:pt x="11202" y="22841"/>
                    <a:pt x="13347" y="23358"/>
                  </a:cubicBezTo>
                  <a:cubicBezTo>
                    <a:pt x="14825" y="23691"/>
                    <a:pt x="16119" y="24098"/>
                    <a:pt x="17229" y="24430"/>
                  </a:cubicBezTo>
                  <a:cubicBezTo>
                    <a:pt x="18338" y="24763"/>
                    <a:pt x="19225" y="25022"/>
                    <a:pt x="19964" y="25022"/>
                  </a:cubicBezTo>
                  <a:cubicBezTo>
                    <a:pt x="20260" y="25022"/>
                    <a:pt x="20519" y="24985"/>
                    <a:pt x="20741" y="24874"/>
                  </a:cubicBezTo>
                  <a:cubicBezTo>
                    <a:pt x="20963" y="24763"/>
                    <a:pt x="21184" y="24578"/>
                    <a:pt x="21295" y="24357"/>
                  </a:cubicBezTo>
                  <a:cubicBezTo>
                    <a:pt x="21665" y="23728"/>
                    <a:pt x="23477" y="20696"/>
                    <a:pt x="25177" y="17813"/>
                  </a:cubicBezTo>
                  <a:cubicBezTo>
                    <a:pt x="26028" y="16408"/>
                    <a:pt x="26841" y="15003"/>
                    <a:pt x="27469" y="13968"/>
                  </a:cubicBezTo>
                  <a:cubicBezTo>
                    <a:pt x="28016" y="13068"/>
                    <a:pt x="28395" y="12447"/>
                    <a:pt x="28484" y="12300"/>
                  </a:cubicBezTo>
                  <a:lnTo>
                    <a:pt x="28484" y="12300"/>
                  </a:lnTo>
                  <a:lnTo>
                    <a:pt x="33163" y="8755"/>
                  </a:lnTo>
                  <a:cubicBezTo>
                    <a:pt x="33311" y="8644"/>
                    <a:pt x="33311" y="8459"/>
                    <a:pt x="33237" y="8348"/>
                  </a:cubicBezTo>
                  <a:cubicBezTo>
                    <a:pt x="33170" y="8259"/>
                    <a:pt x="33075" y="8210"/>
                    <a:pt x="32979" y="8210"/>
                  </a:cubicBezTo>
                  <a:cubicBezTo>
                    <a:pt x="32916" y="8210"/>
                    <a:pt x="32851" y="8231"/>
                    <a:pt x="32793" y="8274"/>
                  </a:cubicBezTo>
                  <a:lnTo>
                    <a:pt x="28061" y="11860"/>
                  </a:lnTo>
                  <a:lnTo>
                    <a:pt x="27950" y="11971"/>
                  </a:lnTo>
                  <a:cubicBezTo>
                    <a:pt x="27950" y="11971"/>
                    <a:pt x="26360" y="14633"/>
                    <a:pt x="24660" y="17517"/>
                  </a:cubicBezTo>
                  <a:cubicBezTo>
                    <a:pt x="22922" y="20364"/>
                    <a:pt x="21147" y="23395"/>
                    <a:pt x="20778" y="24061"/>
                  </a:cubicBezTo>
                  <a:cubicBezTo>
                    <a:pt x="20704" y="24172"/>
                    <a:pt x="20630" y="24246"/>
                    <a:pt x="20482" y="24320"/>
                  </a:cubicBezTo>
                  <a:cubicBezTo>
                    <a:pt x="20371" y="24357"/>
                    <a:pt x="20186" y="24393"/>
                    <a:pt x="19964" y="24393"/>
                  </a:cubicBezTo>
                  <a:cubicBezTo>
                    <a:pt x="19373" y="24393"/>
                    <a:pt x="18486" y="24172"/>
                    <a:pt x="17413" y="23839"/>
                  </a:cubicBezTo>
                  <a:cubicBezTo>
                    <a:pt x="16304" y="23543"/>
                    <a:pt x="15010" y="23100"/>
                    <a:pt x="13494" y="22730"/>
                  </a:cubicBezTo>
                  <a:cubicBezTo>
                    <a:pt x="11461" y="22249"/>
                    <a:pt x="8171" y="20844"/>
                    <a:pt x="5435" y="19587"/>
                  </a:cubicBezTo>
                  <a:cubicBezTo>
                    <a:pt x="4067" y="18959"/>
                    <a:pt x="2810" y="18330"/>
                    <a:pt x="1923" y="17887"/>
                  </a:cubicBezTo>
                  <a:cubicBezTo>
                    <a:pt x="1318" y="17584"/>
                    <a:pt x="868" y="17351"/>
                    <a:pt x="643" y="17233"/>
                  </a:cubicBezTo>
                  <a:lnTo>
                    <a:pt x="643" y="17233"/>
                  </a:lnTo>
                  <a:lnTo>
                    <a:pt x="740" y="15779"/>
                  </a:lnTo>
                  <a:lnTo>
                    <a:pt x="15676" y="18441"/>
                  </a:lnTo>
                  <a:cubicBezTo>
                    <a:pt x="15695" y="18448"/>
                    <a:pt x="15716" y="18451"/>
                    <a:pt x="15737" y="18451"/>
                  </a:cubicBezTo>
                  <a:cubicBezTo>
                    <a:pt x="15836" y="18451"/>
                    <a:pt x="15941" y="18385"/>
                    <a:pt x="15972" y="18293"/>
                  </a:cubicBezTo>
                  <a:cubicBezTo>
                    <a:pt x="15972" y="18293"/>
                    <a:pt x="16415" y="17591"/>
                    <a:pt x="17081" y="16445"/>
                  </a:cubicBezTo>
                  <a:cubicBezTo>
                    <a:pt x="18116" y="14781"/>
                    <a:pt x="19669" y="12156"/>
                    <a:pt x="21110" y="9790"/>
                  </a:cubicBezTo>
                  <a:cubicBezTo>
                    <a:pt x="22589" y="7424"/>
                    <a:pt x="23957" y="5243"/>
                    <a:pt x="24586" y="4392"/>
                  </a:cubicBezTo>
                  <a:cubicBezTo>
                    <a:pt x="25436" y="3283"/>
                    <a:pt x="26656" y="2322"/>
                    <a:pt x="27691" y="1656"/>
                  </a:cubicBezTo>
                  <a:cubicBezTo>
                    <a:pt x="28209" y="1324"/>
                    <a:pt x="28652" y="1065"/>
                    <a:pt x="28985" y="880"/>
                  </a:cubicBezTo>
                  <a:cubicBezTo>
                    <a:pt x="29170" y="769"/>
                    <a:pt x="29281" y="695"/>
                    <a:pt x="29392" y="658"/>
                  </a:cubicBezTo>
                  <a:cubicBezTo>
                    <a:pt x="29466" y="621"/>
                    <a:pt x="29503" y="584"/>
                    <a:pt x="29503" y="584"/>
                  </a:cubicBezTo>
                  <a:cubicBezTo>
                    <a:pt x="29688" y="510"/>
                    <a:pt x="29725" y="326"/>
                    <a:pt x="29651" y="178"/>
                  </a:cubicBezTo>
                  <a:cubicBezTo>
                    <a:pt x="29597" y="69"/>
                    <a:pt x="29483" y="1"/>
                    <a:pt x="293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51"/>
            <p:cNvSpPr/>
            <p:nvPr/>
          </p:nvSpPr>
          <p:spPr>
            <a:xfrm>
              <a:off x="5945500" y="3431225"/>
              <a:ext cx="158050" cy="58725"/>
            </a:xfrm>
            <a:custGeom>
              <a:avLst/>
              <a:gdLst/>
              <a:ahLst/>
              <a:cxnLst/>
              <a:rect l="l" t="t" r="r" b="b"/>
              <a:pathLst>
                <a:path w="6322" h="2349" extrusionOk="0">
                  <a:moveTo>
                    <a:pt x="5955" y="1"/>
                  </a:moveTo>
                  <a:cubicBezTo>
                    <a:pt x="5929" y="1"/>
                    <a:pt x="5903" y="4"/>
                    <a:pt x="5878" y="10"/>
                  </a:cubicBezTo>
                  <a:lnTo>
                    <a:pt x="259" y="1747"/>
                  </a:lnTo>
                  <a:cubicBezTo>
                    <a:pt x="111" y="1784"/>
                    <a:pt x="0" y="1969"/>
                    <a:pt x="74" y="2117"/>
                  </a:cubicBezTo>
                  <a:cubicBezTo>
                    <a:pt x="105" y="2271"/>
                    <a:pt x="238" y="2348"/>
                    <a:pt x="368" y="2348"/>
                  </a:cubicBezTo>
                  <a:cubicBezTo>
                    <a:pt x="393" y="2348"/>
                    <a:pt x="419" y="2345"/>
                    <a:pt x="444" y="2339"/>
                  </a:cubicBezTo>
                  <a:lnTo>
                    <a:pt x="6063" y="601"/>
                  </a:lnTo>
                  <a:cubicBezTo>
                    <a:pt x="6211" y="564"/>
                    <a:pt x="6322" y="380"/>
                    <a:pt x="6248" y="232"/>
                  </a:cubicBezTo>
                  <a:cubicBezTo>
                    <a:pt x="6217" y="78"/>
                    <a:pt x="6084" y="1"/>
                    <a:pt x="59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51"/>
            <p:cNvSpPr/>
            <p:nvPr/>
          </p:nvSpPr>
          <p:spPr>
            <a:xfrm>
              <a:off x="5066625" y="3521850"/>
              <a:ext cx="194000" cy="95400"/>
            </a:xfrm>
            <a:custGeom>
              <a:avLst/>
              <a:gdLst/>
              <a:ahLst/>
              <a:cxnLst/>
              <a:rect l="l" t="t" r="r" b="b"/>
              <a:pathLst>
                <a:path w="7760" h="3816" extrusionOk="0">
                  <a:moveTo>
                    <a:pt x="3169" y="1"/>
                  </a:moveTo>
                  <a:cubicBezTo>
                    <a:pt x="2001" y="1"/>
                    <a:pt x="1" y="2029"/>
                    <a:pt x="144" y="2744"/>
                  </a:cubicBezTo>
                  <a:cubicBezTo>
                    <a:pt x="168" y="2894"/>
                    <a:pt x="286" y="2953"/>
                    <a:pt x="457" y="2953"/>
                  </a:cubicBezTo>
                  <a:cubicBezTo>
                    <a:pt x="1087" y="2953"/>
                    <a:pt x="2436" y="2152"/>
                    <a:pt x="2436" y="2152"/>
                  </a:cubicBezTo>
                  <a:cubicBezTo>
                    <a:pt x="2436" y="2152"/>
                    <a:pt x="2843" y="2855"/>
                    <a:pt x="4580" y="3446"/>
                  </a:cubicBezTo>
                  <a:cubicBezTo>
                    <a:pt x="5449" y="3742"/>
                    <a:pt x="6207" y="3816"/>
                    <a:pt x="6748" y="3816"/>
                  </a:cubicBezTo>
                  <a:cubicBezTo>
                    <a:pt x="7288" y="3816"/>
                    <a:pt x="7612" y="3742"/>
                    <a:pt x="7612" y="3742"/>
                  </a:cubicBezTo>
                  <a:lnTo>
                    <a:pt x="7760" y="1709"/>
                  </a:lnTo>
                  <a:cubicBezTo>
                    <a:pt x="7760" y="1709"/>
                    <a:pt x="4432" y="156"/>
                    <a:pt x="3286" y="8"/>
                  </a:cubicBezTo>
                  <a:cubicBezTo>
                    <a:pt x="3248" y="3"/>
                    <a:pt x="3209" y="1"/>
                    <a:pt x="31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51"/>
            <p:cNvSpPr/>
            <p:nvPr/>
          </p:nvSpPr>
          <p:spPr>
            <a:xfrm>
              <a:off x="5061900" y="3513725"/>
              <a:ext cx="206125" cy="110925"/>
            </a:xfrm>
            <a:custGeom>
              <a:avLst/>
              <a:gdLst/>
              <a:ahLst/>
              <a:cxnLst/>
              <a:rect l="l" t="t" r="r" b="b"/>
              <a:pathLst>
                <a:path w="8245" h="4437" extrusionOk="0">
                  <a:moveTo>
                    <a:pt x="3438" y="629"/>
                  </a:moveTo>
                  <a:cubicBezTo>
                    <a:pt x="3697" y="666"/>
                    <a:pt x="4104" y="777"/>
                    <a:pt x="4548" y="924"/>
                  </a:cubicBezTo>
                  <a:cubicBezTo>
                    <a:pt x="5250" y="1183"/>
                    <a:pt x="6063" y="1553"/>
                    <a:pt x="6692" y="1812"/>
                  </a:cubicBezTo>
                  <a:cubicBezTo>
                    <a:pt x="7025" y="1960"/>
                    <a:pt x="7283" y="2071"/>
                    <a:pt x="7505" y="2181"/>
                  </a:cubicBezTo>
                  <a:cubicBezTo>
                    <a:pt x="7542" y="2196"/>
                    <a:pt x="7575" y="2211"/>
                    <a:pt x="7605" y="2225"/>
                  </a:cubicBezTo>
                  <a:lnTo>
                    <a:pt x="7605" y="2225"/>
                  </a:lnTo>
                  <a:lnTo>
                    <a:pt x="7519" y="3787"/>
                  </a:lnTo>
                  <a:lnTo>
                    <a:pt x="7519" y="3787"/>
                  </a:lnTo>
                  <a:cubicBezTo>
                    <a:pt x="7386" y="3797"/>
                    <a:pt x="7197" y="3808"/>
                    <a:pt x="6951" y="3808"/>
                  </a:cubicBezTo>
                  <a:cubicBezTo>
                    <a:pt x="6433" y="3808"/>
                    <a:pt x="5694" y="3771"/>
                    <a:pt x="4880" y="3475"/>
                  </a:cubicBezTo>
                  <a:cubicBezTo>
                    <a:pt x="4030" y="3217"/>
                    <a:pt x="3549" y="2884"/>
                    <a:pt x="3254" y="2662"/>
                  </a:cubicBezTo>
                  <a:cubicBezTo>
                    <a:pt x="3106" y="2551"/>
                    <a:pt x="2995" y="2440"/>
                    <a:pt x="2958" y="2403"/>
                  </a:cubicBezTo>
                  <a:lnTo>
                    <a:pt x="2884" y="2329"/>
                  </a:lnTo>
                  <a:cubicBezTo>
                    <a:pt x="2835" y="2231"/>
                    <a:pt x="2720" y="2165"/>
                    <a:pt x="2615" y="2165"/>
                  </a:cubicBezTo>
                  <a:cubicBezTo>
                    <a:pt x="2563" y="2165"/>
                    <a:pt x="2514" y="2181"/>
                    <a:pt x="2477" y="2218"/>
                  </a:cubicBezTo>
                  <a:lnTo>
                    <a:pt x="2403" y="2255"/>
                  </a:lnTo>
                  <a:cubicBezTo>
                    <a:pt x="2292" y="2329"/>
                    <a:pt x="1960" y="2514"/>
                    <a:pt x="1590" y="2662"/>
                  </a:cubicBezTo>
                  <a:cubicBezTo>
                    <a:pt x="1405" y="2736"/>
                    <a:pt x="1220" y="2810"/>
                    <a:pt x="1072" y="2884"/>
                  </a:cubicBezTo>
                  <a:cubicBezTo>
                    <a:pt x="887" y="2921"/>
                    <a:pt x="740" y="2958"/>
                    <a:pt x="666" y="2958"/>
                  </a:cubicBezTo>
                  <a:lnTo>
                    <a:pt x="622" y="2958"/>
                  </a:lnTo>
                  <a:cubicBezTo>
                    <a:pt x="621" y="2855"/>
                    <a:pt x="726" y="2629"/>
                    <a:pt x="887" y="2403"/>
                  </a:cubicBezTo>
                  <a:cubicBezTo>
                    <a:pt x="1146" y="2034"/>
                    <a:pt x="1590" y="1553"/>
                    <a:pt x="2071" y="1220"/>
                  </a:cubicBezTo>
                  <a:cubicBezTo>
                    <a:pt x="2551" y="851"/>
                    <a:pt x="3069" y="629"/>
                    <a:pt x="3364" y="629"/>
                  </a:cubicBezTo>
                  <a:close/>
                  <a:moveTo>
                    <a:pt x="3364" y="0"/>
                  </a:moveTo>
                  <a:cubicBezTo>
                    <a:pt x="2995" y="0"/>
                    <a:pt x="2625" y="148"/>
                    <a:pt x="2255" y="370"/>
                  </a:cubicBezTo>
                  <a:cubicBezTo>
                    <a:pt x="1701" y="666"/>
                    <a:pt x="1183" y="1109"/>
                    <a:pt x="740" y="1590"/>
                  </a:cubicBezTo>
                  <a:cubicBezTo>
                    <a:pt x="555" y="1849"/>
                    <a:pt x="370" y="2071"/>
                    <a:pt x="222" y="2292"/>
                  </a:cubicBezTo>
                  <a:cubicBezTo>
                    <a:pt x="111" y="2514"/>
                    <a:pt x="0" y="2736"/>
                    <a:pt x="0" y="2995"/>
                  </a:cubicBezTo>
                  <a:lnTo>
                    <a:pt x="0" y="3106"/>
                  </a:lnTo>
                  <a:cubicBezTo>
                    <a:pt x="37" y="3254"/>
                    <a:pt x="148" y="3402"/>
                    <a:pt x="259" y="3475"/>
                  </a:cubicBezTo>
                  <a:cubicBezTo>
                    <a:pt x="407" y="3549"/>
                    <a:pt x="518" y="3586"/>
                    <a:pt x="666" y="3586"/>
                  </a:cubicBezTo>
                  <a:cubicBezTo>
                    <a:pt x="887" y="3586"/>
                    <a:pt x="1109" y="3512"/>
                    <a:pt x="1331" y="3438"/>
                  </a:cubicBezTo>
                  <a:cubicBezTo>
                    <a:pt x="1796" y="3267"/>
                    <a:pt x="2277" y="3015"/>
                    <a:pt x="2549" y="2864"/>
                  </a:cubicBezTo>
                  <a:lnTo>
                    <a:pt x="2549" y="2864"/>
                  </a:lnTo>
                  <a:cubicBezTo>
                    <a:pt x="2821" y="3156"/>
                    <a:pt x="3437" y="3656"/>
                    <a:pt x="4695" y="4067"/>
                  </a:cubicBezTo>
                  <a:cubicBezTo>
                    <a:pt x="5583" y="4363"/>
                    <a:pt x="6359" y="4437"/>
                    <a:pt x="6951" y="4437"/>
                  </a:cubicBezTo>
                  <a:cubicBezTo>
                    <a:pt x="7505" y="4437"/>
                    <a:pt x="7838" y="4363"/>
                    <a:pt x="7875" y="4363"/>
                  </a:cubicBezTo>
                  <a:cubicBezTo>
                    <a:pt x="7986" y="4326"/>
                    <a:pt x="8097" y="4215"/>
                    <a:pt x="8097" y="4067"/>
                  </a:cubicBezTo>
                  <a:lnTo>
                    <a:pt x="8245" y="2071"/>
                  </a:lnTo>
                  <a:cubicBezTo>
                    <a:pt x="8245" y="1923"/>
                    <a:pt x="8171" y="1812"/>
                    <a:pt x="8060" y="1775"/>
                  </a:cubicBezTo>
                  <a:cubicBezTo>
                    <a:pt x="8060" y="1775"/>
                    <a:pt x="7246" y="1368"/>
                    <a:pt x="6248" y="961"/>
                  </a:cubicBezTo>
                  <a:cubicBezTo>
                    <a:pt x="5768" y="740"/>
                    <a:pt x="5250" y="518"/>
                    <a:pt x="4769" y="370"/>
                  </a:cubicBezTo>
                  <a:cubicBezTo>
                    <a:pt x="4289" y="185"/>
                    <a:pt x="3845" y="74"/>
                    <a:pt x="351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51"/>
            <p:cNvSpPr/>
            <p:nvPr/>
          </p:nvSpPr>
          <p:spPr>
            <a:xfrm>
              <a:off x="595842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402" y="0"/>
                  </a:moveTo>
                  <a:lnTo>
                    <a:pt x="38" y="34235"/>
                  </a:lnTo>
                  <a:cubicBezTo>
                    <a:pt x="1" y="34531"/>
                    <a:pt x="185" y="34790"/>
                    <a:pt x="481" y="34827"/>
                  </a:cubicBezTo>
                  <a:cubicBezTo>
                    <a:pt x="525" y="34836"/>
                    <a:pt x="567" y="34841"/>
                    <a:pt x="609" y="34841"/>
                  </a:cubicBezTo>
                  <a:cubicBezTo>
                    <a:pt x="887" y="34841"/>
                    <a:pt x="1119" y="34635"/>
                    <a:pt x="1184" y="34346"/>
                  </a:cubicBezTo>
                  <a:lnTo>
                    <a:pt x="5916" y="555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51"/>
            <p:cNvSpPr/>
            <p:nvPr/>
          </p:nvSpPr>
          <p:spPr>
            <a:xfrm>
              <a:off x="5951950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3920" y="703"/>
                  </a:moveTo>
                  <a:lnTo>
                    <a:pt x="5835" y="1125"/>
                  </a:lnTo>
                  <a:lnTo>
                    <a:pt x="5835" y="1125"/>
                  </a:lnTo>
                  <a:lnTo>
                    <a:pt x="1110" y="34605"/>
                  </a:lnTo>
                  <a:cubicBezTo>
                    <a:pt x="1110" y="34753"/>
                    <a:pt x="999" y="34827"/>
                    <a:pt x="851" y="34827"/>
                  </a:cubicBezTo>
                  <a:lnTo>
                    <a:pt x="814" y="34827"/>
                  </a:lnTo>
                  <a:cubicBezTo>
                    <a:pt x="666" y="34790"/>
                    <a:pt x="592" y="34716"/>
                    <a:pt x="592" y="34568"/>
                  </a:cubicBezTo>
                  <a:lnTo>
                    <a:pt x="3920" y="703"/>
                  </a:lnTo>
                  <a:close/>
                  <a:moveTo>
                    <a:pt x="3698" y="0"/>
                  </a:moveTo>
                  <a:cubicBezTo>
                    <a:pt x="3624" y="0"/>
                    <a:pt x="3550" y="0"/>
                    <a:pt x="3476" y="74"/>
                  </a:cubicBezTo>
                  <a:cubicBezTo>
                    <a:pt x="3402" y="111"/>
                    <a:pt x="3328" y="185"/>
                    <a:pt x="3328" y="296"/>
                  </a:cubicBezTo>
                  <a:lnTo>
                    <a:pt x="1" y="34494"/>
                  </a:lnTo>
                  <a:lnTo>
                    <a:pt x="1" y="34568"/>
                  </a:lnTo>
                  <a:cubicBezTo>
                    <a:pt x="1" y="34975"/>
                    <a:pt x="260" y="35344"/>
                    <a:pt x="666" y="35418"/>
                  </a:cubicBezTo>
                  <a:cubicBezTo>
                    <a:pt x="740" y="35455"/>
                    <a:pt x="777" y="35455"/>
                    <a:pt x="851" y="35455"/>
                  </a:cubicBezTo>
                  <a:cubicBezTo>
                    <a:pt x="1295" y="35455"/>
                    <a:pt x="1665" y="35160"/>
                    <a:pt x="1738" y="34716"/>
                  </a:cubicBezTo>
                  <a:lnTo>
                    <a:pt x="6471" y="925"/>
                  </a:lnTo>
                  <a:cubicBezTo>
                    <a:pt x="6508" y="740"/>
                    <a:pt x="6397" y="592"/>
                    <a:pt x="6249" y="555"/>
                  </a:cubicBezTo>
                  <a:lnTo>
                    <a:pt x="36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51"/>
            <p:cNvSpPr/>
            <p:nvPr/>
          </p:nvSpPr>
          <p:spPr>
            <a:xfrm>
              <a:off x="638820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2367" y="1"/>
                  </a:moveTo>
                  <a:lnTo>
                    <a:pt x="1" y="1258"/>
                  </a:lnTo>
                  <a:lnTo>
                    <a:pt x="9244" y="33459"/>
                  </a:lnTo>
                  <a:cubicBezTo>
                    <a:pt x="9307" y="33711"/>
                    <a:pt x="9503" y="33882"/>
                    <a:pt x="9743" y="33882"/>
                  </a:cubicBezTo>
                  <a:cubicBezTo>
                    <a:pt x="9785" y="33882"/>
                    <a:pt x="9828" y="33877"/>
                    <a:pt x="9872" y="33866"/>
                  </a:cubicBezTo>
                  <a:cubicBezTo>
                    <a:pt x="10205" y="33829"/>
                    <a:pt x="10427" y="33496"/>
                    <a:pt x="10316" y="33200"/>
                  </a:cubicBezTo>
                  <a:lnTo>
                    <a:pt x="23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51"/>
            <p:cNvSpPr/>
            <p:nvPr/>
          </p:nvSpPr>
          <p:spPr>
            <a:xfrm>
              <a:off x="6379900" y="4220175"/>
              <a:ext cx="274525" cy="862975"/>
            </a:xfrm>
            <a:custGeom>
              <a:avLst/>
              <a:gdLst/>
              <a:ahLst/>
              <a:cxnLst/>
              <a:rect l="l" t="t" r="r" b="b"/>
              <a:pathLst>
                <a:path w="10981" h="34519" extrusionOk="0">
                  <a:moveTo>
                    <a:pt x="2493" y="769"/>
                  </a:moveTo>
                  <a:lnTo>
                    <a:pt x="10352" y="33594"/>
                  </a:lnTo>
                  <a:lnTo>
                    <a:pt x="10352" y="33631"/>
                  </a:lnTo>
                  <a:cubicBezTo>
                    <a:pt x="10352" y="33779"/>
                    <a:pt x="10278" y="33890"/>
                    <a:pt x="10130" y="33890"/>
                  </a:cubicBezTo>
                  <a:lnTo>
                    <a:pt x="10093" y="33890"/>
                  </a:lnTo>
                  <a:cubicBezTo>
                    <a:pt x="9982" y="33890"/>
                    <a:pt x="9871" y="33816"/>
                    <a:pt x="9871" y="33705"/>
                  </a:cubicBezTo>
                  <a:lnTo>
                    <a:pt x="703" y="1725"/>
                  </a:lnTo>
                  <a:lnTo>
                    <a:pt x="2493" y="769"/>
                  </a:lnTo>
                  <a:close/>
                  <a:moveTo>
                    <a:pt x="2741" y="1"/>
                  </a:moveTo>
                  <a:cubicBezTo>
                    <a:pt x="2687" y="1"/>
                    <a:pt x="2631" y="18"/>
                    <a:pt x="2588" y="62"/>
                  </a:cubicBezTo>
                  <a:lnTo>
                    <a:pt x="185" y="1319"/>
                  </a:lnTo>
                  <a:cubicBezTo>
                    <a:pt x="74" y="1393"/>
                    <a:pt x="0" y="1541"/>
                    <a:pt x="37" y="1688"/>
                  </a:cubicBezTo>
                  <a:lnTo>
                    <a:pt x="9280" y="33890"/>
                  </a:lnTo>
                  <a:cubicBezTo>
                    <a:pt x="9391" y="34260"/>
                    <a:pt x="9723" y="34518"/>
                    <a:pt x="10093" y="34518"/>
                  </a:cubicBezTo>
                  <a:lnTo>
                    <a:pt x="10241" y="34518"/>
                  </a:lnTo>
                  <a:cubicBezTo>
                    <a:pt x="10685" y="34445"/>
                    <a:pt x="10980" y="34075"/>
                    <a:pt x="10980" y="33631"/>
                  </a:cubicBezTo>
                  <a:cubicBezTo>
                    <a:pt x="10980" y="33557"/>
                    <a:pt x="10980" y="33520"/>
                    <a:pt x="10980" y="33446"/>
                  </a:cubicBezTo>
                  <a:lnTo>
                    <a:pt x="3032" y="247"/>
                  </a:lnTo>
                  <a:cubicBezTo>
                    <a:pt x="2995" y="173"/>
                    <a:pt x="2921" y="62"/>
                    <a:pt x="2847" y="25"/>
                  </a:cubicBezTo>
                  <a:cubicBezTo>
                    <a:pt x="2816" y="9"/>
                    <a:pt x="2779" y="1"/>
                    <a:pt x="2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51"/>
            <p:cNvSpPr/>
            <p:nvPr/>
          </p:nvSpPr>
          <p:spPr>
            <a:xfrm>
              <a:off x="6024975" y="4218000"/>
              <a:ext cx="189500" cy="859700"/>
            </a:xfrm>
            <a:custGeom>
              <a:avLst/>
              <a:gdLst/>
              <a:ahLst/>
              <a:cxnLst/>
              <a:rect l="l" t="t" r="r" b="b"/>
              <a:pathLst>
                <a:path w="7580" h="34388" extrusionOk="0">
                  <a:moveTo>
                    <a:pt x="2478" y="1"/>
                  </a:moveTo>
                  <a:lnTo>
                    <a:pt x="1" y="1073"/>
                  </a:lnTo>
                  <a:lnTo>
                    <a:pt x="6433" y="33940"/>
                  </a:lnTo>
                  <a:cubicBezTo>
                    <a:pt x="6468" y="34180"/>
                    <a:pt x="6692" y="34388"/>
                    <a:pt x="6960" y="34388"/>
                  </a:cubicBezTo>
                  <a:cubicBezTo>
                    <a:pt x="6981" y="34388"/>
                    <a:pt x="7003" y="34386"/>
                    <a:pt x="7025" y="34384"/>
                  </a:cubicBezTo>
                  <a:cubicBezTo>
                    <a:pt x="7358" y="34384"/>
                    <a:pt x="7579" y="34088"/>
                    <a:pt x="7543" y="33755"/>
                  </a:cubicBezTo>
                  <a:lnTo>
                    <a:pt x="24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51"/>
            <p:cNvSpPr/>
            <p:nvPr/>
          </p:nvSpPr>
          <p:spPr>
            <a:xfrm>
              <a:off x="6016650" y="4210000"/>
              <a:ext cx="205225" cy="875925"/>
            </a:xfrm>
            <a:custGeom>
              <a:avLst/>
              <a:gdLst/>
              <a:ahLst/>
              <a:cxnLst/>
              <a:rect l="l" t="t" r="r" b="b"/>
              <a:pathLst>
                <a:path w="8209" h="35037" extrusionOk="0">
                  <a:moveTo>
                    <a:pt x="2576" y="766"/>
                  </a:moveTo>
                  <a:lnTo>
                    <a:pt x="7580" y="34112"/>
                  </a:lnTo>
                  <a:lnTo>
                    <a:pt x="7580" y="34149"/>
                  </a:lnTo>
                  <a:cubicBezTo>
                    <a:pt x="7580" y="34297"/>
                    <a:pt x="7469" y="34408"/>
                    <a:pt x="7321" y="34408"/>
                  </a:cubicBezTo>
                  <a:cubicBezTo>
                    <a:pt x="7173" y="34408"/>
                    <a:pt x="7062" y="34334"/>
                    <a:pt x="7062" y="34186"/>
                  </a:cubicBezTo>
                  <a:lnTo>
                    <a:pt x="703" y="1578"/>
                  </a:lnTo>
                  <a:lnTo>
                    <a:pt x="2576" y="766"/>
                  </a:lnTo>
                  <a:close/>
                  <a:moveTo>
                    <a:pt x="2805" y="1"/>
                  </a:moveTo>
                  <a:cubicBezTo>
                    <a:pt x="2767" y="1"/>
                    <a:pt x="2730" y="10"/>
                    <a:pt x="2700" y="25"/>
                  </a:cubicBezTo>
                  <a:lnTo>
                    <a:pt x="223" y="1097"/>
                  </a:lnTo>
                  <a:cubicBezTo>
                    <a:pt x="75" y="1134"/>
                    <a:pt x="1" y="1282"/>
                    <a:pt x="38" y="1430"/>
                  </a:cubicBezTo>
                  <a:lnTo>
                    <a:pt x="6434" y="34334"/>
                  </a:lnTo>
                  <a:cubicBezTo>
                    <a:pt x="6545" y="34741"/>
                    <a:pt x="6877" y="35036"/>
                    <a:pt x="7321" y="35036"/>
                  </a:cubicBezTo>
                  <a:lnTo>
                    <a:pt x="7358" y="35036"/>
                  </a:lnTo>
                  <a:cubicBezTo>
                    <a:pt x="7839" y="34999"/>
                    <a:pt x="8208" y="34593"/>
                    <a:pt x="8208" y="34149"/>
                  </a:cubicBezTo>
                  <a:lnTo>
                    <a:pt x="8171" y="34001"/>
                  </a:lnTo>
                  <a:lnTo>
                    <a:pt x="3106" y="284"/>
                  </a:lnTo>
                  <a:cubicBezTo>
                    <a:pt x="3106" y="173"/>
                    <a:pt x="3069" y="99"/>
                    <a:pt x="2958" y="62"/>
                  </a:cubicBezTo>
                  <a:cubicBezTo>
                    <a:pt x="2915" y="19"/>
                    <a:pt x="2859" y="1"/>
                    <a:pt x="28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51"/>
            <p:cNvSpPr/>
            <p:nvPr/>
          </p:nvSpPr>
          <p:spPr>
            <a:xfrm>
              <a:off x="5491675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3365" y="0"/>
                  </a:moveTo>
                  <a:lnTo>
                    <a:pt x="37" y="34235"/>
                  </a:lnTo>
                  <a:cubicBezTo>
                    <a:pt x="0" y="34531"/>
                    <a:pt x="185" y="34790"/>
                    <a:pt x="481" y="34827"/>
                  </a:cubicBezTo>
                  <a:cubicBezTo>
                    <a:pt x="520" y="34836"/>
                    <a:pt x="559" y="34841"/>
                    <a:pt x="598" y="34841"/>
                  </a:cubicBezTo>
                  <a:cubicBezTo>
                    <a:pt x="859" y="34841"/>
                    <a:pt x="1114" y="34635"/>
                    <a:pt x="1147" y="34346"/>
                  </a:cubicBezTo>
                  <a:lnTo>
                    <a:pt x="5916" y="555"/>
                  </a:lnTo>
                  <a:lnTo>
                    <a:pt x="336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51"/>
            <p:cNvSpPr/>
            <p:nvPr/>
          </p:nvSpPr>
          <p:spPr>
            <a:xfrm>
              <a:off x="5484275" y="4199525"/>
              <a:ext cx="163625" cy="886400"/>
            </a:xfrm>
            <a:custGeom>
              <a:avLst/>
              <a:gdLst/>
              <a:ahLst/>
              <a:cxnLst/>
              <a:rect l="l" t="t" r="r" b="b"/>
              <a:pathLst>
                <a:path w="6545" h="35456" extrusionOk="0">
                  <a:moveTo>
                    <a:pt x="3957" y="703"/>
                  </a:moveTo>
                  <a:lnTo>
                    <a:pt x="5872" y="1125"/>
                  </a:lnTo>
                  <a:lnTo>
                    <a:pt x="5872" y="1125"/>
                  </a:lnTo>
                  <a:lnTo>
                    <a:pt x="1147" y="34605"/>
                  </a:lnTo>
                  <a:cubicBezTo>
                    <a:pt x="1147" y="34753"/>
                    <a:pt x="1036" y="34827"/>
                    <a:pt x="888" y="34827"/>
                  </a:cubicBezTo>
                  <a:lnTo>
                    <a:pt x="851" y="34827"/>
                  </a:lnTo>
                  <a:cubicBezTo>
                    <a:pt x="703" y="34790"/>
                    <a:pt x="629" y="34716"/>
                    <a:pt x="629" y="34568"/>
                  </a:cubicBezTo>
                  <a:lnTo>
                    <a:pt x="3957" y="703"/>
                  </a:lnTo>
                  <a:close/>
                  <a:moveTo>
                    <a:pt x="3735" y="0"/>
                  </a:moveTo>
                  <a:cubicBezTo>
                    <a:pt x="3661" y="0"/>
                    <a:pt x="3550" y="0"/>
                    <a:pt x="3513" y="74"/>
                  </a:cubicBezTo>
                  <a:cubicBezTo>
                    <a:pt x="3439" y="111"/>
                    <a:pt x="3365" y="185"/>
                    <a:pt x="3365" y="296"/>
                  </a:cubicBezTo>
                  <a:lnTo>
                    <a:pt x="38" y="34494"/>
                  </a:lnTo>
                  <a:lnTo>
                    <a:pt x="1" y="34568"/>
                  </a:lnTo>
                  <a:cubicBezTo>
                    <a:pt x="1" y="34975"/>
                    <a:pt x="296" y="35344"/>
                    <a:pt x="703" y="35418"/>
                  </a:cubicBezTo>
                  <a:cubicBezTo>
                    <a:pt x="777" y="35455"/>
                    <a:pt x="814" y="35455"/>
                    <a:pt x="888" y="35455"/>
                  </a:cubicBezTo>
                  <a:cubicBezTo>
                    <a:pt x="1332" y="35455"/>
                    <a:pt x="1701" y="35160"/>
                    <a:pt x="1775" y="34716"/>
                  </a:cubicBezTo>
                  <a:lnTo>
                    <a:pt x="6508" y="925"/>
                  </a:lnTo>
                  <a:cubicBezTo>
                    <a:pt x="6545" y="740"/>
                    <a:pt x="6434" y="592"/>
                    <a:pt x="6286" y="555"/>
                  </a:cubicBezTo>
                  <a:lnTo>
                    <a:pt x="373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51"/>
            <p:cNvSpPr/>
            <p:nvPr/>
          </p:nvSpPr>
          <p:spPr>
            <a:xfrm>
              <a:off x="544730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29171" y="1"/>
                  </a:moveTo>
                  <a:cubicBezTo>
                    <a:pt x="26879" y="1"/>
                    <a:pt x="25104" y="2034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41778" y="41963"/>
                  </a:lnTo>
                  <a:lnTo>
                    <a:pt x="47545" y="4327"/>
                  </a:lnTo>
                  <a:cubicBezTo>
                    <a:pt x="47915" y="2071"/>
                    <a:pt x="46140" y="1"/>
                    <a:pt x="438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51"/>
            <p:cNvSpPr/>
            <p:nvPr/>
          </p:nvSpPr>
          <p:spPr>
            <a:xfrm>
              <a:off x="5451925" y="3229050"/>
              <a:ext cx="1193250" cy="1063850"/>
            </a:xfrm>
            <a:custGeom>
              <a:avLst/>
              <a:gdLst/>
              <a:ahLst/>
              <a:cxnLst/>
              <a:rect l="l" t="t" r="r" b="b"/>
              <a:pathLst>
                <a:path w="47730" h="42554" extrusionOk="0">
                  <a:moveTo>
                    <a:pt x="43626" y="592"/>
                  </a:moveTo>
                  <a:cubicBezTo>
                    <a:pt x="44624" y="592"/>
                    <a:pt x="45475" y="998"/>
                    <a:pt x="46103" y="1627"/>
                  </a:cubicBezTo>
                  <a:cubicBezTo>
                    <a:pt x="46732" y="2255"/>
                    <a:pt x="47101" y="3106"/>
                    <a:pt x="47101" y="4067"/>
                  </a:cubicBezTo>
                  <a:cubicBezTo>
                    <a:pt x="47101" y="4215"/>
                    <a:pt x="47101" y="4400"/>
                    <a:pt x="47064" y="4585"/>
                  </a:cubicBezTo>
                  <a:lnTo>
                    <a:pt x="41297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3106"/>
                    <a:pt x="25917" y="2255"/>
                    <a:pt x="26546" y="1627"/>
                  </a:cubicBezTo>
                  <a:cubicBezTo>
                    <a:pt x="27174" y="998"/>
                    <a:pt x="28024" y="592"/>
                    <a:pt x="28986" y="592"/>
                  </a:cubicBezTo>
                  <a:close/>
                  <a:moveTo>
                    <a:pt x="28986" y="0"/>
                  </a:moveTo>
                  <a:cubicBezTo>
                    <a:pt x="26694" y="0"/>
                    <a:pt x="24919" y="1849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41593" y="42554"/>
                  </a:lnTo>
                  <a:cubicBezTo>
                    <a:pt x="41741" y="42554"/>
                    <a:pt x="41851" y="42443"/>
                    <a:pt x="41888" y="42295"/>
                  </a:cubicBezTo>
                  <a:lnTo>
                    <a:pt x="47656" y="4696"/>
                  </a:lnTo>
                  <a:cubicBezTo>
                    <a:pt x="47693" y="4474"/>
                    <a:pt x="47730" y="4252"/>
                    <a:pt x="47730" y="4067"/>
                  </a:cubicBezTo>
                  <a:cubicBezTo>
                    <a:pt x="47730" y="1849"/>
                    <a:pt x="45918" y="0"/>
                    <a:pt x="436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51"/>
            <p:cNvSpPr/>
            <p:nvPr/>
          </p:nvSpPr>
          <p:spPr>
            <a:xfrm>
              <a:off x="544730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29023" y="1"/>
                  </a:moveTo>
                  <a:cubicBezTo>
                    <a:pt x="26805" y="75"/>
                    <a:pt x="25141" y="2071"/>
                    <a:pt x="25437" y="4290"/>
                  </a:cubicBezTo>
                  <a:cubicBezTo>
                    <a:pt x="26546" y="11906"/>
                    <a:pt x="27433" y="31315"/>
                    <a:pt x="26842" y="31463"/>
                  </a:cubicBezTo>
                  <a:cubicBezTo>
                    <a:pt x="26831" y="31466"/>
                    <a:pt x="26816" y="31467"/>
                    <a:pt x="26798" y="31467"/>
                  </a:cubicBezTo>
                  <a:cubicBezTo>
                    <a:pt x="25697" y="31467"/>
                    <a:pt x="11235" y="26262"/>
                    <a:pt x="4776" y="26262"/>
                  </a:cubicBezTo>
                  <a:cubicBezTo>
                    <a:pt x="3239" y="26262"/>
                    <a:pt x="2156" y="26556"/>
                    <a:pt x="1812" y="27285"/>
                  </a:cubicBezTo>
                  <a:cubicBezTo>
                    <a:pt x="1" y="31130"/>
                    <a:pt x="592" y="41963"/>
                    <a:pt x="592" y="41963"/>
                  </a:cubicBezTo>
                  <a:lnTo>
                    <a:pt x="26842" y="41963"/>
                  </a:lnTo>
                  <a:lnTo>
                    <a:pt x="32609" y="4327"/>
                  </a:lnTo>
                  <a:cubicBezTo>
                    <a:pt x="32979" y="2108"/>
                    <a:pt x="31278" y="75"/>
                    <a:pt x="290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51"/>
            <p:cNvSpPr/>
            <p:nvPr/>
          </p:nvSpPr>
          <p:spPr>
            <a:xfrm>
              <a:off x="5451925" y="3229050"/>
              <a:ext cx="819850" cy="1063850"/>
            </a:xfrm>
            <a:custGeom>
              <a:avLst/>
              <a:gdLst/>
              <a:ahLst/>
              <a:cxnLst/>
              <a:rect l="l" t="t" r="r" b="b"/>
              <a:pathLst>
                <a:path w="32794" h="42554" extrusionOk="0">
                  <a:moveTo>
                    <a:pt x="28856" y="629"/>
                  </a:moveTo>
                  <a:lnTo>
                    <a:pt x="28856" y="629"/>
                  </a:lnTo>
                  <a:cubicBezTo>
                    <a:pt x="30733" y="676"/>
                    <a:pt x="32165" y="2225"/>
                    <a:pt x="32165" y="4067"/>
                  </a:cubicBezTo>
                  <a:cubicBezTo>
                    <a:pt x="32165" y="4215"/>
                    <a:pt x="32165" y="4400"/>
                    <a:pt x="32128" y="4585"/>
                  </a:cubicBezTo>
                  <a:lnTo>
                    <a:pt x="26398" y="41962"/>
                  </a:lnTo>
                  <a:lnTo>
                    <a:pt x="720" y="41962"/>
                  </a:lnTo>
                  <a:cubicBezTo>
                    <a:pt x="706" y="41768"/>
                    <a:pt x="686" y="41469"/>
                    <a:pt x="666" y="41075"/>
                  </a:cubicBezTo>
                  <a:cubicBezTo>
                    <a:pt x="666" y="40335"/>
                    <a:pt x="629" y="39337"/>
                    <a:pt x="629" y="38154"/>
                  </a:cubicBezTo>
                  <a:cubicBezTo>
                    <a:pt x="629" y="36416"/>
                    <a:pt x="703" y="34346"/>
                    <a:pt x="888" y="32461"/>
                  </a:cubicBezTo>
                  <a:cubicBezTo>
                    <a:pt x="1073" y="30538"/>
                    <a:pt x="1406" y="28800"/>
                    <a:pt x="1923" y="27728"/>
                  </a:cubicBezTo>
                  <a:cubicBezTo>
                    <a:pt x="2034" y="27469"/>
                    <a:pt x="2293" y="27248"/>
                    <a:pt x="2774" y="27100"/>
                  </a:cubicBezTo>
                  <a:cubicBezTo>
                    <a:pt x="3217" y="26952"/>
                    <a:pt x="3846" y="26878"/>
                    <a:pt x="4585" y="26878"/>
                  </a:cubicBezTo>
                  <a:cubicBezTo>
                    <a:pt x="7765" y="26878"/>
                    <a:pt x="12977" y="28172"/>
                    <a:pt x="17525" y="29466"/>
                  </a:cubicBezTo>
                  <a:cubicBezTo>
                    <a:pt x="19817" y="30094"/>
                    <a:pt x="21924" y="30760"/>
                    <a:pt x="23551" y="31240"/>
                  </a:cubicBezTo>
                  <a:cubicBezTo>
                    <a:pt x="24327" y="31499"/>
                    <a:pt x="25030" y="31684"/>
                    <a:pt x="25547" y="31832"/>
                  </a:cubicBezTo>
                  <a:cubicBezTo>
                    <a:pt x="25806" y="31906"/>
                    <a:pt x="26028" y="31980"/>
                    <a:pt x="26176" y="32017"/>
                  </a:cubicBezTo>
                  <a:cubicBezTo>
                    <a:pt x="26361" y="32054"/>
                    <a:pt x="26472" y="32091"/>
                    <a:pt x="26620" y="32091"/>
                  </a:cubicBezTo>
                  <a:lnTo>
                    <a:pt x="26730" y="32054"/>
                  </a:lnTo>
                  <a:cubicBezTo>
                    <a:pt x="26804" y="32054"/>
                    <a:pt x="26878" y="31980"/>
                    <a:pt x="26915" y="31943"/>
                  </a:cubicBezTo>
                  <a:cubicBezTo>
                    <a:pt x="26989" y="31869"/>
                    <a:pt x="26989" y="31795"/>
                    <a:pt x="26989" y="31758"/>
                  </a:cubicBezTo>
                  <a:cubicBezTo>
                    <a:pt x="27063" y="31536"/>
                    <a:pt x="27100" y="31240"/>
                    <a:pt x="27100" y="30797"/>
                  </a:cubicBezTo>
                  <a:cubicBezTo>
                    <a:pt x="27137" y="30353"/>
                    <a:pt x="27137" y="29762"/>
                    <a:pt x="27137" y="29096"/>
                  </a:cubicBezTo>
                  <a:cubicBezTo>
                    <a:pt x="27137" y="23477"/>
                    <a:pt x="26435" y="10463"/>
                    <a:pt x="25584" y="4548"/>
                  </a:cubicBezTo>
                  <a:cubicBezTo>
                    <a:pt x="25547" y="4400"/>
                    <a:pt x="25547" y="4215"/>
                    <a:pt x="25547" y="4067"/>
                  </a:cubicBezTo>
                  <a:cubicBezTo>
                    <a:pt x="25547" y="2225"/>
                    <a:pt x="26980" y="676"/>
                    <a:pt x="28856" y="629"/>
                  </a:cubicBezTo>
                  <a:close/>
                  <a:moveTo>
                    <a:pt x="28838" y="0"/>
                  </a:moveTo>
                  <a:cubicBezTo>
                    <a:pt x="26620" y="74"/>
                    <a:pt x="24919" y="1886"/>
                    <a:pt x="24919" y="4067"/>
                  </a:cubicBezTo>
                  <a:cubicBezTo>
                    <a:pt x="24919" y="4252"/>
                    <a:pt x="24919" y="4437"/>
                    <a:pt x="24956" y="4659"/>
                  </a:cubicBezTo>
                  <a:cubicBezTo>
                    <a:pt x="25806" y="10500"/>
                    <a:pt x="26546" y="23514"/>
                    <a:pt x="26546" y="29096"/>
                  </a:cubicBezTo>
                  <a:cubicBezTo>
                    <a:pt x="26546" y="29910"/>
                    <a:pt x="26509" y="30575"/>
                    <a:pt x="26472" y="31019"/>
                  </a:cubicBezTo>
                  <a:cubicBezTo>
                    <a:pt x="26472" y="31208"/>
                    <a:pt x="26445" y="31344"/>
                    <a:pt x="26437" y="31448"/>
                  </a:cubicBezTo>
                  <a:lnTo>
                    <a:pt x="26437" y="31448"/>
                  </a:lnTo>
                  <a:cubicBezTo>
                    <a:pt x="26402" y="31443"/>
                    <a:pt x="26365" y="31436"/>
                    <a:pt x="26324" y="31425"/>
                  </a:cubicBezTo>
                  <a:cubicBezTo>
                    <a:pt x="25732" y="31277"/>
                    <a:pt x="24438" y="30871"/>
                    <a:pt x="22775" y="30353"/>
                  </a:cubicBezTo>
                  <a:cubicBezTo>
                    <a:pt x="20261" y="29614"/>
                    <a:pt x="16859" y="28579"/>
                    <a:pt x="13532" y="27728"/>
                  </a:cubicBezTo>
                  <a:cubicBezTo>
                    <a:pt x="10205" y="26915"/>
                    <a:pt x="6914" y="26249"/>
                    <a:pt x="4585" y="26249"/>
                  </a:cubicBezTo>
                  <a:cubicBezTo>
                    <a:pt x="3809" y="26249"/>
                    <a:pt x="3106" y="26323"/>
                    <a:pt x="2552" y="26508"/>
                  </a:cubicBezTo>
                  <a:cubicBezTo>
                    <a:pt x="2034" y="26693"/>
                    <a:pt x="1554" y="26989"/>
                    <a:pt x="1332" y="27433"/>
                  </a:cubicBezTo>
                  <a:cubicBezTo>
                    <a:pt x="777" y="28653"/>
                    <a:pt x="444" y="30464"/>
                    <a:pt x="260" y="32387"/>
                  </a:cubicBezTo>
                  <a:cubicBezTo>
                    <a:pt x="75" y="34309"/>
                    <a:pt x="1" y="36416"/>
                    <a:pt x="1" y="38154"/>
                  </a:cubicBezTo>
                  <a:cubicBezTo>
                    <a:pt x="1" y="40520"/>
                    <a:pt x="112" y="42258"/>
                    <a:pt x="112" y="42258"/>
                  </a:cubicBezTo>
                  <a:cubicBezTo>
                    <a:pt x="112" y="42443"/>
                    <a:pt x="260" y="42554"/>
                    <a:pt x="407" y="42554"/>
                  </a:cubicBezTo>
                  <a:lnTo>
                    <a:pt x="26657" y="42554"/>
                  </a:lnTo>
                  <a:cubicBezTo>
                    <a:pt x="26804" y="42554"/>
                    <a:pt x="26915" y="42443"/>
                    <a:pt x="26952" y="42295"/>
                  </a:cubicBezTo>
                  <a:lnTo>
                    <a:pt x="32757" y="4696"/>
                  </a:lnTo>
                  <a:cubicBezTo>
                    <a:pt x="32757" y="4474"/>
                    <a:pt x="32794" y="4252"/>
                    <a:pt x="32794" y="4067"/>
                  </a:cubicBezTo>
                  <a:cubicBezTo>
                    <a:pt x="32794" y="1886"/>
                    <a:pt x="31056" y="74"/>
                    <a:pt x="288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51"/>
            <p:cNvSpPr/>
            <p:nvPr/>
          </p:nvSpPr>
          <p:spPr>
            <a:xfrm>
              <a:off x="1921250" y="3013700"/>
              <a:ext cx="161750" cy="177475"/>
            </a:xfrm>
            <a:custGeom>
              <a:avLst/>
              <a:gdLst/>
              <a:ahLst/>
              <a:cxnLst/>
              <a:rect l="l" t="t" r="r" b="b"/>
              <a:pathLst>
                <a:path w="6470" h="7099" extrusionOk="0">
                  <a:moveTo>
                    <a:pt x="4880" y="0"/>
                  </a:moveTo>
                  <a:lnTo>
                    <a:pt x="0" y="4510"/>
                  </a:lnTo>
                  <a:lnTo>
                    <a:pt x="2921" y="7098"/>
                  </a:lnTo>
                  <a:lnTo>
                    <a:pt x="6470" y="4510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51"/>
            <p:cNvSpPr/>
            <p:nvPr/>
          </p:nvSpPr>
          <p:spPr>
            <a:xfrm>
              <a:off x="1913850" y="3005375"/>
              <a:ext cx="178400" cy="193650"/>
            </a:xfrm>
            <a:custGeom>
              <a:avLst/>
              <a:gdLst/>
              <a:ahLst/>
              <a:cxnLst/>
              <a:rect l="l" t="t" r="r" b="b"/>
              <a:pathLst>
                <a:path w="7136" h="7746" extrusionOk="0">
                  <a:moveTo>
                    <a:pt x="5028" y="851"/>
                  </a:moveTo>
                  <a:lnTo>
                    <a:pt x="6435" y="4754"/>
                  </a:lnTo>
                  <a:lnTo>
                    <a:pt x="3254" y="7062"/>
                  </a:lnTo>
                  <a:lnTo>
                    <a:pt x="777" y="4843"/>
                  </a:lnTo>
                  <a:lnTo>
                    <a:pt x="5028" y="851"/>
                  </a:lnTo>
                  <a:close/>
                  <a:moveTo>
                    <a:pt x="5250" y="0"/>
                  </a:moveTo>
                  <a:cubicBezTo>
                    <a:pt x="5139" y="0"/>
                    <a:pt x="5028" y="37"/>
                    <a:pt x="4954" y="74"/>
                  </a:cubicBezTo>
                  <a:lnTo>
                    <a:pt x="74" y="4622"/>
                  </a:lnTo>
                  <a:cubicBezTo>
                    <a:pt x="37" y="4696"/>
                    <a:pt x="0" y="4770"/>
                    <a:pt x="0" y="4843"/>
                  </a:cubicBezTo>
                  <a:cubicBezTo>
                    <a:pt x="0" y="4954"/>
                    <a:pt x="37" y="5028"/>
                    <a:pt x="111" y="5065"/>
                  </a:cubicBezTo>
                  <a:lnTo>
                    <a:pt x="2995" y="7690"/>
                  </a:lnTo>
                  <a:cubicBezTo>
                    <a:pt x="3050" y="7727"/>
                    <a:pt x="3124" y="7746"/>
                    <a:pt x="3198" y="7746"/>
                  </a:cubicBezTo>
                  <a:cubicBezTo>
                    <a:pt x="3272" y="7746"/>
                    <a:pt x="3346" y="7727"/>
                    <a:pt x="3402" y="7690"/>
                  </a:cubicBezTo>
                  <a:lnTo>
                    <a:pt x="6951" y="5102"/>
                  </a:lnTo>
                  <a:cubicBezTo>
                    <a:pt x="7062" y="5028"/>
                    <a:pt x="7136" y="4880"/>
                    <a:pt x="7062" y="4733"/>
                  </a:cubicBezTo>
                  <a:lnTo>
                    <a:pt x="5435" y="222"/>
                  </a:lnTo>
                  <a:cubicBezTo>
                    <a:pt x="5435" y="111"/>
                    <a:pt x="5324" y="37"/>
                    <a:pt x="5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51"/>
            <p:cNvSpPr/>
            <p:nvPr/>
          </p:nvSpPr>
          <p:spPr>
            <a:xfrm>
              <a:off x="2021050" y="3965400"/>
              <a:ext cx="612825" cy="1046575"/>
            </a:xfrm>
            <a:custGeom>
              <a:avLst/>
              <a:gdLst/>
              <a:ahLst/>
              <a:cxnLst/>
              <a:rect l="l" t="t" r="r" b="b"/>
              <a:pathLst>
                <a:path w="24513" h="41863" extrusionOk="0">
                  <a:moveTo>
                    <a:pt x="19199" y="0"/>
                  </a:moveTo>
                  <a:cubicBezTo>
                    <a:pt x="13895" y="0"/>
                    <a:pt x="1258" y="2156"/>
                    <a:pt x="1258" y="2156"/>
                  </a:cubicBezTo>
                  <a:cubicBezTo>
                    <a:pt x="1258" y="2156"/>
                    <a:pt x="1" y="6879"/>
                    <a:pt x="2405" y="6879"/>
                  </a:cubicBezTo>
                  <a:cubicBezTo>
                    <a:pt x="2508" y="6879"/>
                    <a:pt x="2619" y="6870"/>
                    <a:pt x="2737" y="6851"/>
                  </a:cubicBezTo>
                  <a:cubicBezTo>
                    <a:pt x="4610" y="6556"/>
                    <a:pt x="9622" y="6506"/>
                    <a:pt x="12754" y="6506"/>
                  </a:cubicBezTo>
                  <a:cubicBezTo>
                    <a:pt x="14321" y="6506"/>
                    <a:pt x="15418" y="6519"/>
                    <a:pt x="15418" y="6519"/>
                  </a:cubicBezTo>
                  <a:cubicBezTo>
                    <a:pt x="15418" y="6519"/>
                    <a:pt x="9096" y="21270"/>
                    <a:pt x="7506" y="29182"/>
                  </a:cubicBezTo>
                  <a:cubicBezTo>
                    <a:pt x="6656" y="33470"/>
                    <a:pt x="4253" y="35800"/>
                    <a:pt x="3698" y="37648"/>
                  </a:cubicBezTo>
                  <a:cubicBezTo>
                    <a:pt x="3143" y="39460"/>
                    <a:pt x="4807" y="38757"/>
                    <a:pt x="6471" y="39829"/>
                  </a:cubicBezTo>
                  <a:cubicBezTo>
                    <a:pt x="8097" y="40938"/>
                    <a:pt x="10870" y="41863"/>
                    <a:pt x="12904" y="41863"/>
                  </a:cubicBezTo>
                  <a:cubicBezTo>
                    <a:pt x="14900" y="41863"/>
                    <a:pt x="9391" y="38203"/>
                    <a:pt x="9391" y="35245"/>
                  </a:cubicBezTo>
                  <a:cubicBezTo>
                    <a:pt x="9391" y="32287"/>
                    <a:pt x="16083" y="22527"/>
                    <a:pt x="19374" y="17018"/>
                  </a:cubicBezTo>
                  <a:cubicBezTo>
                    <a:pt x="21967" y="12729"/>
                    <a:pt x="22246" y="12240"/>
                    <a:pt x="22122" y="12240"/>
                  </a:cubicBezTo>
                  <a:cubicBezTo>
                    <a:pt x="22085" y="12240"/>
                    <a:pt x="22013" y="12282"/>
                    <a:pt x="21955" y="12282"/>
                  </a:cubicBezTo>
                  <a:cubicBezTo>
                    <a:pt x="21846" y="12282"/>
                    <a:pt x="21787" y="12130"/>
                    <a:pt x="22109" y="11251"/>
                  </a:cubicBezTo>
                  <a:cubicBezTo>
                    <a:pt x="22516" y="10733"/>
                    <a:pt x="22849" y="10142"/>
                    <a:pt x="23034" y="9513"/>
                  </a:cubicBezTo>
                  <a:cubicBezTo>
                    <a:pt x="24217" y="5668"/>
                    <a:pt x="24512" y="677"/>
                    <a:pt x="20667" y="86"/>
                  </a:cubicBezTo>
                  <a:cubicBezTo>
                    <a:pt x="20287" y="27"/>
                    <a:pt x="19788" y="0"/>
                    <a:pt x="191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51"/>
            <p:cNvSpPr/>
            <p:nvPr/>
          </p:nvSpPr>
          <p:spPr>
            <a:xfrm>
              <a:off x="2036775" y="3957375"/>
              <a:ext cx="586925" cy="1062000"/>
            </a:xfrm>
            <a:custGeom>
              <a:avLst/>
              <a:gdLst/>
              <a:ahLst/>
              <a:cxnLst/>
              <a:rect l="l" t="t" r="r" b="b"/>
              <a:pathLst>
                <a:path w="23477" h="42480" extrusionOk="0">
                  <a:moveTo>
                    <a:pt x="18560" y="629"/>
                  </a:moveTo>
                  <a:cubicBezTo>
                    <a:pt x="19151" y="629"/>
                    <a:pt x="19632" y="666"/>
                    <a:pt x="20002" y="703"/>
                  </a:cubicBezTo>
                  <a:cubicBezTo>
                    <a:pt x="21074" y="887"/>
                    <a:pt x="21776" y="1405"/>
                    <a:pt x="22220" y="2181"/>
                  </a:cubicBezTo>
                  <a:cubicBezTo>
                    <a:pt x="22663" y="2958"/>
                    <a:pt x="22885" y="3993"/>
                    <a:pt x="22885" y="5139"/>
                  </a:cubicBezTo>
                  <a:cubicBezTo>
                    <a:pt x="22885" y="6618"/>
                    <a:pt x="22552" y="8245"/>
                    <a:pt x="22109" y="9723"/>
                  </a:cubicBezTo>
                  <a:cubicBezTo>
                    <a:pt x="21924" y="10315"/>
                    <a:pt x="21628" y="10870"/>
                    <a:pt x="21259" y="11387"/>
                  </a:cubicBezTo>
                  <a:lnTo>
                    <a:pt x="21222" y="11461"/>
                  </a:lnTo>
                  <a:cubicBezTo>
                    <a:pt x="21037" y="11979"/>
                    <a:pt x="20926" y="12237"/>
                    <a:pt x="20926" y="12459"/>
                  </a:cubicBezTo>
                  <a:cubicBezTo>
                    <a:pt x="20926" y="12570"/>
                    <a:pt x="20963" y="12644"/>
                    <a:pt x="21037" y="12755"/>
                  </a:cubicBezTo>
                  <a:cubicBezTo>
                    <a:pt x="21048" y="12766"/>
                    <a:pt x="21059" y="12781"/>
                    <a:pt x="21072" y="12796"/>
                  </a:cubicBezTo>
                  <a:lnTo>
                    <a:pt x="21072" y="12796"/>
                  </a:lnTo>
                  <a:cubicBezTo>
                    <a:pt x="20811" y="13316"/>
                    <a:pt x="20071" y="14537"/>
                    <a:pt x="18486" y="17192"/>
                  </a:cubicBezTo>
                  <a:cubicBezTo>
                    <a:pt x="16859" y="19927"/>
                    <a:pt x="14345" y="23735"/>
                    <a:pt x="12275" y="27248"/>
                  </a:cubicBezTo>
                  <a:cubicBezTo>
                    <a:pt x="11203" y="29022"/>
                    <a:pt x="10278" y="30686"/>
                    <a:pt x="9576" y="32128"/>
                  </a:cubicBezTo>
                  <a:cubicBezTo>
                    <a:pt x="9243" y="32830"/>
                    <a:pt x="8984" y="33496"/>
                    <a:pt x="8762" y="34050"/>
                  </a:cubicBezTo>
                  <a:cubicBezTo>
                    <a:pt x="8578" y="34642"/>
                    <a:pt x="8467" y="35159"/>
                    <a:pt x="8467" y="35566"/>
                  </a:cubicBezTo>
                  <a:cubicBezTo>
                    <a:pt x="8467" y="36268"/>
                    <a:pt x="8725" y="36971"/>
                    <a:pt x="9132" y="37636"/>
                  </a:cubicBezTo>
                  <a:cubicBezTo>
                    <a:pt x="9687" y="38635"/>
                    <a:pt x="10537" y="39596"/>
                    <a:pt x="11239" y="40409"/>
                  </a:cubicBezTo>
                  <a:cubicBezTo>
                    <a:pt x="11572" y="40779"/>
                    <a:pt x="11868" y="41149"/>
                    <a:pt x="12090" y="41444"/>
                  </a:cubicBezTo>
                  <a:cubicBezTo>
                    <a:pt x="12201" y="41555"/>
                    <a:pt x="12275" y="41703"/>
                    <a:pt x="12349" y="41777"/>
                  </a:cubicBezTo>
                  <a:lnTo>
                    <a:pt x="12386" y="41888"/>
                  </a:lnTo>
                  <a:lnTo>
                    <a:pt x="12275" y="41888"/>
                  </a:lnTo>
                  <a:cubicBezTo>
                    <a:pt x="10315" y="41888"/>
                    <a:pt x="7579" y="40964"/>
                    <a:pt x="5990" y="39892"/>
                  </a:cubicBezTo>
                  <a:cubicBezTo>
                    <a:pt x="5213" y="39411"/>
                    <a:pt x="4437" y="39263"/>
                    <a:pt x="3919" y="39115"/>
                  </a:cubicBezTo>
                  <a:cubicBezTo>
                    <a:pt x="3661" y="39041"/>
                    <a:pt x="3476" y="38967"/>
                    <a:pt x="3402" y="38893"/>
                  </a:cubicBezTo>
                  <a:cubicBezTo>
                    <a:pt x="3328" y="38819"/>
                    <a:pt x="3291" y="38782"/>
                    <a:pt x="3254" y="38561"/>
                  </a:cubicBezTo>
                  <a:cubicBezTo>
                    <a:pt x="3254" y="38450"/>
                    <a:pt x="3291" y="38265"/>
                    <a:pt x="3365" y="38043"/>
                  </a:cubicBezTo>
                  <a:cubicBezTo>
                    <a:pt x="3624" y="37193"/>
                    <a:pt x="4326" y="36158"/>
                    <a:pt x="5139" y="34827"/>
                  </a:cubicBezTo>
                  <a:cubicBezTo>
                    <a:pt x="5916" y="33459"/>
                    <a:pt x="6729" y="31758"/>
                    <a:pt x="7173" y="29577"/>
                  </a:cubicBezTo>
                  <a:cubicBezTo>
                    <a:pt x="7949" y="25658"/>
                    <a:pt x="9946" y="20001"/>
                    <a:pt x="11720" y="15306"/>
                  </a:cubicBezTo>
                  <a:cubicBezTo>
                    <a:pt x="12607" y="12977"/>
                    <a:pt x="13458" y="10907"/>
                    <a:pt x="14049" y="9391"/>
                  </a:cubicBezTo>
                  <a:cubicBezTo>
                    <a:pt x="14382" y="8651"/>
                    <a:pt x="14641" y="8023"/>
                    <a:pt x="14789" y="7616"/>
                  </a:cubicBezTo>
                  <a:cubicBezTo>
                    <a:pt x="14974" y="7172"/>
                    <a:pt x="15084" y="6951"/>
                    <a:pt x="15084" y="6951"/>
                  </a:cubicBezTo>
                  <a:cubicBezTo>
                    <a:pt x="15121" y="6877"/>
                    <a:pt x="15121" y="6766"/>
                    <a:pt x="15047" y="6655"/>
                  </a:cubicBezTo>
                  <a:cubicBezTo>
                    <a:pt x="15010" y="6581"/>
                    <a:pt x="14900" y="6544"/>
                    <a:pt x="14789" y="6544"/>
                  </a:cubicBezTo>
                  <a:cubicBezTo>
                    <a:pt x="14789" y="6544"/>
                    <a:pt x="13790" y="6507"/>
                    <a:pt x="12312" y="6507"/>
                  </a:cubicBezTo>
                  <a:cubicBezTo>
                    <a:pt x="10722" y="6507"/>
                    <a:pt x="8652" y="6544"/>
                    <a:pt x="6729" y="6581"/>
                  </a:cubicBezTo>
                  <a:cubicBezTo>
                    <a:pt x="4807" y="6618"/>
                    <a:pt x="3032" y="6729"/>
                    <a:pt x="2071" y="6877"/>
                  </a:cubicBezTo>
                  <a:lnTo>
                    <a:pt x="1775" y="6877"/>
                  </a:lnTo>
                  <a:cubicBezTo>
                    <a:pt x="1516" y="6877"/>
                    <a:pt x="1368" y="6840"/>
                    <a:pt x="1220" y="6729"/>
                  </a:cubicBezTo>
                  <a:cubicBezTo>
                    <a:pt x="999" y="6618"/>
                    <a:pt x="851" y="6359"/>
                    <a:pt x="740" y="6063"/>
                  </a:cubicBezTo>
                  <a:cubicBezTo>
                    <a:pt x="666" y="5731"/>
                    <a:pt x="629" y="5324"/>
                    <a:pt x="629" y="4917"/>
                  </a:cubicBezTo>
                  <a:cubicBezTo>
                    <a:pt x="629" y="4326"/>
                    <a:pt x="703" y="3734"/>
                    <a:pt x="777" y="3291"/>
                  </a:cubicBezTo>
                  <a:cubicBezTo>
                    <a:pt x="814" y="3069"/>
                    <a:pt x="851" y="2884"/>
                    <a:pt x="888" y="2736"/>
                  </a:cubicBezTo>
                  <a:cubicBezTo>
                    <a:pt x="888" y="2735"/>
                    <a:pt x="888" y="2735"/>
                    <a:pt x="888" y="2734"/>
                  </a:cubicBezTo>
                  <a:lnTo>
                    <a:pt x="888" y="2734"/>
                  </a:lnTo>
                  <a:cubicBezTo>
                    <a:pt x="1212" y="2678"/>
                    <a:pt x="1868" y="2568"/>
                    <a:pt x="2736" y="2440"/>
                  </a:cubicBezTo>
                  <a:cubicBezTo>
                    <a:pt x="6544" y="1812"/>
                    <a:pt x="14641" y="629"/>
                    <a:pt x="18560" y="629"/>
                  </a:cubicBezTo>
                  <a:close/>
                  <a:moveTo>
                    <a:pt x="18560" y="0"/>
                  </a:moveTo>
                  <a:cubicBezTo>
                    <a:pt x="15898" y="0"/>
                    <a:pt x="11387" y="555"/>
                    <a:pt x="7579" y="1072"/>
                  </a:cubicBezTo>
                  <a:cubicBezTo>
                    <a:pt x="3734" y="1627"/>
                    <a:pt x="592" y="2144"/>
                    <a:pt x="592" y="2144"/>
                  </a:cubicBezTo>
                  <a:cubicBezTo>
                    <a:pt x="444" y="2181"/>
                    <a:pt x="370" y="2255"/>
                    <a:pt x="333" y="2366"/>
                  </a:cubicBezTo>
                  <a:cubicBezTo>
                    <a:pt x="333" y="2403"/>
                    <a:pt x="0" y="3623"/>
                    <a:pt x="0" y="4917"/>
                  </a:cubicBezTo>
                  <a:cubicBezTo>
                    <a:pt x="0" y="5509"/>
                    <a:pt x="74" y="6137"/>
                    <a:pt x="333" y="6618"/>
                  </a:cubicBezTo>
                  <a:cubicBezTo>
                    <a:pt x="444" y="6877"/>
                    <a:pt x="629" y="7099"/>
                    <a:pt x="888" y="7246"/>
                  </a:cubicBezTo>
                  <a:cubicBezTo>
                    <a:pt x="1147" y="7431"/>
                    <a:pt x="1442" y="7505"/>
                    <a:pt x="1775" y="7505"/>
                  </a:cubicBezTo>
                  <a:cubicBezTo>
                    <a:pt x="1886" y="7505"/>
                    <a:pt x="2034" y="7505"/>
                    <a:pt x="2145" y="7468"/>
                  </a:cubicBezTo>
                  <a:cubicBezTo>
                    <a:pt x="3069" y="7320"/>
                    <a:pt x="4844" y="7246"/>
                    <a:pt x="6766" y="7209"/>
                  </a:cubicBezTo>
                  <a:cubicBezTo>
                    <a:pt x="8652" y="7136"/>
                    <a:pt x="10722" y="7136"/>
                    <a:pt x="12312" y="7136"/>
                  </a:cubicBezTo>
                  <a:lnTo>
                    <a:pt x="14323" y="7136"/>
                  </a:lnTo>
                  <a:cubicBezTo>
                    <a:pt x="13873" y="8217"/>
                    <a:pt x="12585" y="11340"/>
                    <a:pt x="11129" y="15084"/>
                  </a:cubicBezTo>
                  <a:cubicBezTo>
                    <a:pt x="9354" y="19779"/>
                    <a:pt x="7395" y="25473"/>
                    <a:pt x="6581" y="29466"/>
                  </a:cubicBezTo>
                  <a:cubicBezTo>
                    <a:pt x="6175" y="31573"/>
                    <a:pt x="5361" y="33163"/>
                    <a:pt x="4585" y="34494"/>
                  </a:cubicBezTo>
                  <a:cubicBezTo>
                    <a:pt x="3808" y="35825"/>
                    <a:pt x="3069" y="36860"/>
                    <a:pt x="2773" y="37858"/>
                  </a:cubicBezTo>
                  <a:cubicBezTo>
                    <a:pt x="2699" y="38117"/>
                    <a:pt x="2662" y="38376"/>
                    <a:pt x="2662" y="38561"/>
                  </a:cubicBezTo>
                  <a:cubicBezTo>
                    <a:pt x="2625" y="38893"/>
                    <a:pt x="2773" y="39189"/>
                    <a:pt x="3032" y="39374"/>
                  </a:cubicBezTo>
                  <a:cubicBezTo>
                    <a:pt x="3365" y="39633"/>
                    <a:pt x="3771" y="39707"/>
                    <a:pt x="4215" y="39818"/>
                  </a:cubicBezTo>
                  <a:cubicBezTo>
                    <a:pt x="4659" y="39929"/>
                    <a:pt x="5176" y="40076"/>
                    <a:pt x="5657" y="40409"/>
                  </a:cubicBezTo>
                  <a:cubicBezTo>
                    <a:pt x="7395" y="41555"/>
                    <a:pt x="10167" y="42480"/>
                    <a:pt x="12275" y="42480"/>
                  </a:cubicBezTo>
                  <a:cubicBezTo>
                    <a:pt x="12460" y="42480"/>
                    <a:pt x="12607" y="42480"/>
                    <a:pt x="12755" y="42406"/>
                  </a:cubicBezTo>
                  <a:cubicBezTo>
                    <a:pt x="12829" y="42332"/>
                    <a:pt x="12903" y="42295"/>
                    <a:pt x="12940" y="42184"/>
                  </a:cubicBezTo>
                  <a:cubicBezTo>
                    <a:pt x="13014" y="42110"/>
                    <a:pt x="13014" y="42036"/>
                    <a:pt x="13014" y="41925"/>
                  </a:cubicBezTo>
                  <a:cubicBezTo>
                    <a:pt x="13014" y="41703"/>
                    <a:pt x="12903" y="41555"/>
                    <a:pt x="12792" y="41370"/>
                  </a:cubicBezTo>
                  <a:cubicBezTo>
                    <a:pt x="12607" y="41038"/>
                    <a:pt x="12238" y="40631"/>
                    <a:pt x="11868" y="40187"/>
                  </a:cubicBezTo>
                  <a:cubicBezTo>
                    <a:pt x="11276" y="39522"/>
                    <a:pt x="10574" y="38745"/>
                    <a:pt x="10019" y="37932"/>
                  </a:cubicBezTo>
                  <a:cubicBezTo>
                    <a:pt x="9465" y="37119"/>
                    <a:pt x="9058" y="36268"/>
                    <a:pt x="9095" y="35566"/>
                  </a:cubicBezTo>
                  <a:cubicBezTo>
                    <a:pt x="9058" y="35270"/>
                    <a:pt x="9169" y="34790"/>
                    <a:pt x="9354" y="34272"/>
                  </a:cubicBezTo>
                  <a:cubicBezTo>
                    <a:pt x="9982" y="32350"/>
                    <a:pt x="11683" y="29355"/>
                    <a:pt x="13606" y="26249"/>
                  </a:cubicBezTo>
                  <a:cubicBezTo>
                    <a:pt x="15491" y="23144"/>
                    <a:pt x="17561" y="19927"/>
                    <a:pt x="19040" y="17524"/>
                  </a:cubicBezTo>
                  <a:cubicBezTo>
                    <a:pt x="20149" y="15602"/>
                    <a:pt x="20852" y="14456"/>
                    <a:pt x="21259" y="13753"/>
                  </a:cubicBezTo>
                  <a:cubicBezTo>
                    <a:pt x="21443" y="13384"/>
                    <a:pt x="21591" y="13162"/>
                    <a:pt x="21665" y="12977"/>
                  </a:cubicBezTo>
                  <a:cubicBezTo>
                    <a:pt x="21702" y="12903"/>
                    <a:pt x="21739" y="12829"/>
                    <a:pt x="21776" y="12792"/>
                  </a:cubicBezTo>
                  <a:cubicBezTo>
                    <a:pt x="21813" y="12718"/>
                    <a:pt x="21813" y="12681"/>
                    <a:pt x="21813" y="12570"/>
                  </a:cubicBezTo>
                  <a:cubicBezTo>
                    <a:pt x="21813" y="12533"/>
                    <a:pt x="21813" y="12422"/>
                    <a:pt x="21739" y="12348"/>
                  </a:cubicBezTo>
                  <a:cubicBezTo>
                    <a:pt x="21681" y="12310"/>
                    <a:pt x="21633" y="12281"/>
                    <a:pt x="21590" y="12263"/>
                  </a:cubicBezTo>
                  <a:lnTo>
                    <a:pt x="21590" y="12263"/>
                  </a:lnTo>
                  <a:cubicBezTo>
                    <a:pt x="21619" y="12141"/>
                    <a:pt x="21670" y="11964"/>
                    <a:pt x="21758" y="11732"/>
                  </a:cubicBezTo>
                  <a:lnTo>
                    <a:pt x="21758" y="11732"/>
                  </a:lnTo>
                  <a:cubicBezTo>
                    <a:pt x="22156" y="11184"/>
                    <a:pt x="22482" y="10600"/>
                    <a:pt x="22700" y="9908"/>
                  </a:cubicBezTo>
                  <a:cubicBezTo>
                    <a:pt x="23181" y="8393"/>
                    <a:pt x="23477" y="6692"/>
                    <a:pt x="23477" y="5139"/>
                  </a:cubicBezTo>
                  <a:cubicBezTo>
                    <a:pt x="23477" y="3919"/>
                    <a:pt x="23292" y="2773"/>
                    <a:pt x="22774" y="1849"/>
                  </a:cubicBezTo>
                  <a:cubicBezTo>
                    <a:pt x="22220" y="961"/>
                    <a:pt x="21332" y="296"/>
                    <a:pt x="20112" y="111"/>
                  </a:cubicBezTo>
                  <a:cubicBezTo>
                    <a:pt x="19706" y="37"/>
                    <a:pt x="19188" y="0"/>
                    <a:pt x="1856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51"/>
            <p:cNvSpPr/>
            <p:nvPr/>
          </p:nvSpPr>
          <p:spPr>
            <a:xfrm>
              <a:off x="2073750" y="4916750"/>
              <a:ext cx="287200" cy="118325"/>
            </a:xfrm>
            <a:custGeom>
              <a:avLst/>
              <a:gdLst/>
              <a:ahLst/>
              <a:cxnLst/>
              <a:rect l="l" t="t" r="r" b="b"/>
              <a:pathLst>
                <a:path w="11488" h="4733" extrusionOk="0">
                  <a:moveTo>
                    <a:pt x="1072" y="1"/>
                  </a:moveTo>
                  <a:cubicBezTo>
                    <a:pt x="1072" y="1"/>
                    <a:pt x="0" y="1"/>
                    <a:pt x="888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8"/>
                  </a:cubicBezTo>
                  <a:cubicBezTo>
                    <a:pt x="2995" y="2478"/>
                    <a:pt x="3092" y="2470"/>
                    <a:pt x="3246" y="2470"/>
                  </a:cubicBezTo>
                  <a:cubicBezTo>
                    <a:pt x="3785" y="2470"/>
                    <a:pt x="5028" y="2560"/>
                    <a:pt x="5287" y="3365"/>
                  </a:cubicBezTo>
                  <a:cubicBezTo>
                    <a:pt x="5509" y="4031"/>
                    <a:pt x="6248" y="4733"/>
                    <a:pt x="6248" y="4733"/>
                  </a:cubicBezTo>
                  <a:lnTo>
                    <a:pt x="9650" y="4733"/>
                  </a:lnTo>
                  <a:cubicBezTo>
                    <a:pt x="10574" y="4733"/>
                    <a:pt x="11165" y="4326"/>
                    <a:pt x="11313" y="4031"/>
                  </a:cubicBezTo>
                  <a:cubicBezTo>
                    <a:pt x="11443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70" y="3698"/>
                  </a:cubicBezTo>
                  <a:cubicBezTo>
                    <a:pt x="10782" y="3703"/>
                    <a:pt x="10655" y="3706"/>
                    <a:pt x="10501" y="3706"/>
                  </a:cubicBezTo>
                  <a:cubicBezTo>
                    <a:pt x="9614" y="3706"/>
                    <a:pt x="7819" y="3606"/>
                    <a:pt x="7283" y="3291"/>
                  </a:cubicBezTo>
                  <a:cubicBezTo>
                    <a:pt x="6951" y="3069"/>
                    <a:pt x="6581" y="2626"/>
                    <a:pt x="6322" y="2256"/>
                  </a:cubicBezTo>
                  <a:cubicBezTo>
                    <a:pt x="6063" y="1923"/>
                    <a:pt x="3697" y="814"/>
                    <a:pt x="2403" y="370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51"/>
            <p:cNvSpPr/>
            <p:nvPr/>
          </p:nvSpPr>
          <p:spPr>
            <a:xfrm>
              <a:off x="2079300" y="4909350"/>
              <a:ext cx="287450" cy="134050"/>
            </a:xfrm>
            <a:custGeom>
              <a:avLst/>
              <a:gdLst/>
              <a:ahLst/>
              <a:cxnLst/>
              <a:rect l="l" t="t" r="r" b="b"/>
              <a:pathLst>
                <a:path w="11498" h="5362" extrusionOk="0">
                  <a:moveTo>
                    <a:pt x="850" y="613"/>
                  </a:moveTo>
                  <a:lnTo>
                    <a:pt x="2107" y="962"/>
                  </a:lnTo>
                  <a:lnTo>
                    <a:pt x="2113" y="940"/>
                  </a:lnTo>
                  <a:lnTo>
                    <a:pt x="2113" y="940"/>
                  </a:lnTo>
                  <a:cubicBezTo>
                    <a:pt x="2740" y="1165"/>
                    <a:pt x="3640" y="1562"/>
                    <a:pt x="4400" y="1923"/>
                  </a:cubicBezTo>
                  <a:cubicBezTo>
                    <a:pt x="4769" y="2108"/>
                    <a:pt x="5139" y="2293"/>
                    <a:pt x="5398" y="2441"/>
                  </a:cubicBezTo>
                  <a:cubicBezTo>
                    <a:pt x="5546" y="2515"/>
                    <a:pt x="5657" y="2589"/>
                    <a:pt x="5731" y="2663"/>
                  </a:cubicBezTo>
                  <a:lnTo>
                    <a:pt x="5841" y="2737"/>
                  </a:lnTo>
                  <a:cubicBezTo>
                    <a:pt x="6137" y="3107"/>
                    <a:pt x="6507" y="3550"/>
                    <a:pt x="6914" y="3846"/>
                  </a:cubicBezTo>
                  <a:cubicBezTo>
                    <a:pt x="7098" y="3957"/>
                    <a:pt x="7320" y="4031"/>
                    <a:pt x="7616" y="4068"/>
                  </a:cubicBezTo>
                  <a:cubicBezTo>
                    <a:pt x="8429" y="4253"/>
                    <a:pt x="9575" y="4327"/>
                    <a:pt x="10278" y="4327"/>
                  </a:cubicBezTo>
                  <a:cubicBezTo>
                    <a:pt x="10426" y="4327"/>
                    <a:pt x="10574" y="4327"/>
                    <a:pt x="10685" y="4290"/>
                  </a:cubicBezTo>
                  <a:lnTo>
                    <a:pt x="10742" y="4290"/>
                  </a:lnTo>
                  <a:cubicBezTo>
                    <a:pt x="10666" y="4360"/>
                    <a:pt x="10549" y="4443"/>
                    <a:pt x="10389" y="4511"/>
                  </a:cubicBezTo>
                  <a:cubicBezTo>
                    <a:pt x="10167" y="4622"/>
                    <a:pt x="9834" y="4733"/>
                    <a:pt x="9428" y="4733"/>
                  </a:cubicBezTo>
                  <a:lnTo>
                    <a:pt x="6157" y="4733"/>
                  </a:lnTo>
                  <a:cubicBezTo>
                    <a:pt x="6066" y="4661"/>
                    <a:pt x="5917" y="4506"/>
                    <a:pt x="5767" y="4327"/>
                  </a:cubicBezTo>
                  <a:cubicBezTo>
                    <a:pt x="5620" y="4068"/>
                    <a:pt x="5435" y="3809"/>
                    <a:pt x="5361" y="3550"/>
                  </a:cubicBezTo>
                  <a:cubicBezTo>
                    <a:pt x="5250" y="3291"/>
                    <a:pt x="5102" y="3070"/>
                    <a:pt x="4880" y="2922"/>
                  </a:cubicBezTo>
                  <a:cubicBezTo>
                    <a:pt x="4584" y="2700"/>
                    <a:pt x="4215" y="2589"/>
                    <a:pt x="3882" y="2515"/>
                  </a:cubicBezTo>
                  <a:cubicBezTo>
                    <a:pt x="3549" y="2478"/>
                    <a:pt x="3217" y="2441"/>
                    <a:pt x="2995" y="2441"/>
                  </a:cubicBezTo>
                  <a:cubicBezTo>
                    <a:pt x="2847" y="2441"/>
                    <a:pt x="2773" y="2478"/>
                    <a:pt x="2736" y="2478"/>
                  </a:cubicBezTo>
                  <a:cubicBezTo>
                    <a:pt x="2662" y="2478"/>
                    <a:pt x="2588" y="2515"/>
                    <a:pt x="2514" y="2589"/>
                  </a:cubicBezTo>
                  <a:cubicBezTo>
                    <a:pt x="2218" y="2996"/>
                    <a:pt x="2181" y="3476"/>
                    <a:pt x="2181" y="3883"/>
                  </a:cubicBezTo>
                  <a:cubicBezTo>
                    <a:pt x="2181" y="4158"/>
                    <a:pt x="2205" y="4400"/>
                    <a:pt x="2231" y="4585"/>
                  </a:cubicBezTo>
                  <a:lnTo>
                    <a:pt x="1842" y="4585"/>
                  </a:lnTo>
                  <a:cubicBezTo>
                    <a:pt x="1832" y="4295"/>
                    <a:pt x="1806" y="3826"/>
                    <a:pt x="1738" y="3328"/>
                  </a:cubicBezTo>
                  <a:cubicBezTo>
                    <a:pt x="1664" y="2885"/>
                    <a:pt x="1590" y="2441"/>
                    <a:pt x="1479" y="2034"/>
                  </a:cubicBezTo>
                  <a:cubicBezTo>
                    <a:pt x="1331" y="1628"/>
                    <a:pt x="1146" y="1258"/>
                    <a:pt x="887" y="962"/>
                  </a:cubicBezTo>
                  <a:cubicBezTo>
                    <a:pt x="776" y="851"/>
                    <a:pt x="703" y="777"/>
                    <a:pt x="666" y="703"/>
                  </a:cubicBezTo>
                  <a:lnTo>
                    <a:pt x="642" y="656"/>
                  </a:lnTo>
                  <a:lnTo>
                    <a:pt x="642" y="656"/>
                  </a:lnTo>
                  <a:cubicBezTo>
                    <a:pt x="676" y="645"/>
                    <a:pt x="716" y="629"/>
                    <a:pt x="739" y="629"/>
                  </a:cubicBezTo>
                  <a:lnTo>
                    <a:pt x="850" y="629"/>
                  </a:lnTo>
                  <a:lnTo>
                    <a:pt x="850" y="613"/>
                  </a:lnTo>
                  <a:close/>
                  <a:moveTo>
                    <a:pt x="850" y="1"/>
                  </a:moveTo>
                  <a:cubicBezTo>
                    <a:pt x="813" y="1"/>
                    <a:pt x="666" y="1"/>
                    <a:pt x="481" y="38"/>
                  </a:cubicBezTo>
                  <a:cubicBezTo>
                    <a:pt x="407" y="75"/>
                    <a:pt x="296" y="112"/>
                    <a:pt x="185" y="223"/>
                  </a:cubicBezTo>
                  <a:cubicBezTo>
                    <a:pt x="74" y="297"/>
                    <a:pt x="0" y="445"/>
                    <a:pt x="0" y="629"/>
                  </a:cubicBezTo>
                  <a:cubicBezTo>
                    <a:pt x="0" y="740"/>
                    <a:pt x="37" y="888"/>
                    <a:pt x="111" y="999"/>
                  </a:cubicBezTo>
                  <a:cubicBezTo>
                    <a:pt x="185" y="1147"/>
                    <a:pt x="296" y="1258"/>
                    <a:pt x="444" y="1406"/>
                  </a:cubicBezTo>
                  <a:cubicBezTo>
                    <a:pt x="629" y="1554"/>
                    <a:pt x="776" y="1850"/>
                    <a:pt x="887" y="2219"/>
                  </a:cubicBezTo>
                  <a:cubicBezTo>
                    <a:pt x="1035" y="2774"/>
                    <a:pt x="1146" y="3439"/>
                    <a:pt x="1183" y="3957"/>
                  </a:cubicBezTo>
                  <a:cubicBezTo>
                    <a:pt x="1220" y="4216"/>
                    <a:pt x="1220" y="4474"/>
                    <a:pt x="1220" y="4622"/>
                  </a:cubicBezTo>
                  <a:cubicBezTo>
                    <a:pt x="1220" y="4770"/>
                    <a:pt x="1220" y="4881"/>
                    <a:pt x="1220" y="4881"/>
                  </a:cubicBezTo>
                  <a:cubicBezTo>
                    <a:pt x="1220" y="4955"/>
                    <a:pt x="1257" y="5029"/>
                    <a:pt x="1331" y="5103"/>
                  </a:cubicBezTo>
                  <a:cubicBezTo>
                    <a:pt x="1368" y="5140"/>
                    <a:pt x="1479" y="5177"/>
                    <a:pt x="1553" y="5177"/>
                  </a:cubicBezTo>
                  <a:lnTo>
                    <a:pt x="2588" y="5177"/>
                  </a:lnTo>
                  <a:cubicBezTo>
                    <a:pt x="2699" y="5177"/>
                    <a:pt x="2773" y="5140"/>
                    <a:pt x="2847" y="5066"/>
                  </a:cubicBezTo>
                  <a:cubicBezTo>
                    <a:pt x="2884" y="4992"/>
                    <a:pt x="2921" y="4881"/>
                    <a:pt x="2884" y="4807"/>
                  </a:cubicBezTo>
                  <a:lnTo>
                    <a:pt x="2884" y="4770"/>
                  </a:lnTo>
                  <a:cubicBezTo>
                    <a:pt x="2884" y="4696"/>
                    <a:pt x="2773" y="4327"/>
                    <a:pt x="2773" y="3883"/>
                  </a:cubicBezTo>
                  <a:cubicBezTo>
                    <a:pt x="2773" y="3577"/>
                    <a:pt x="2824" y="3271"/>
                    <a:pt x="2946" y="3070"/>
                  </a:cubicBezTo>
                  <a:lnTo>
                    <a:pt x="2995" y="3070"/>
                  </a:lnTo>
                  <a:cubicBezTo>
                    <a:pt x="3253" y="3070"/>
                    <a:pt x="3697" y="3107"/>
                    <a:pt x="4067" y="3217"/>
                  </a:cubicBezTo>
                  <a:cubicBezTo>
                    <a:pt x="4252" y="3254"/>
                    <a:pt x="4400" y="3328"/>
                    <a:pt x="4510" y="3402"/>
                  </a:cubicBezTo>
                  <a:cubicBezTo>
                    <a:pt x="4658" y="3513"/>
                    <a:pt x="4732" y="3624"/>
                    <a:pt x="4769" y="3735"/>
                  </a:cubicBezTo>
                  <a:cubicBezTo>
                    <a:pt x="4880" y="4142"/>
                    <a:pt x="5139" y="4511"/>
                    <a:pt x="5398" y="4807"/>
                  </a:cubicBezTo>
                  <a:cubicBezTo>
                    <a:pt x="5620" y="5066"/>
                    <a:pt x="5804" y="5251"/>
                    <a:pt x="5841" y="5251"/>
                  </a:cubicBezTo>
                  <a:cubicBezTo>
                    <a:pt x="5878" y="5325"/>
                    <a:pt x="5952" y="5362"/>
                    <a:pt x="6026" y="5362"/>
                  </a:cubicBezTo>
                  <a:lnTo>
                    <a:pt x="9428" y="5362"/>
                  </a:lnTo>
                  <a:cubicBezTo>
                    <a:pt x="9945" y="5362"/>
                    <a:pt x="10352" y="5214"/>
                    <a:pt x="10685" y="5066"/>
                  </a:cubicBezTo>
                  <a:cubicBezTo>
                    <a:pt x="11017" y="4918"/>
                    <a:pt x="11239" y="4696"/>
                    <a:pt x="11350" y="4511"/>
                  </a:cubicBezTo>
                  <a:cubicBezTo>
                    <a:pt x="11387" y="4437"/>
                    <a:pt x="11424" y="4401"/>
                    <a:pt x="11424" y="4327"/>
                  </a:cubicBezTo>
                  <a:cubicBezTo>
                    <a:pt x="11461" y="4290"/>
                    <a:pt x="11498" y="4216"/>
                    <a:pt x="11498" y="4105"/>
                  </a:cubicBezTo>
                  <a:cubicBezTo>
                    <a:pt x="11498" y="4031"/>
                    <a:pt x="11461" y="3957"/>
                    <a:pt x="11424" y="3883"/>
                  </a:cubicBezTo>
                  <a:cubicBezTo>
                    <a:pt x="11313" y="3772"/>
                    <a:pt x="11202" y="3735"/>
                    <a:pt x="11128" y="3698"/>
                  </a:cubicBezTo>
                  <a:lnTo>
                    <a:pt x="10278" y="3698"/>
                  </a:lnTo>
                  <a:cubicBezTo>
                    <a:pt x="9834" y="3698"/>
                    <a:pt x="9169" y="3661"/>
                    <a:pt x="8577" y="3587"/>
                  </a:cubicBezTo>
                  <a:cubicBezTo>
                    <a:pt x="8281" y="3587"/>
                    <a:pt x="7986" y="3513"/>
                    <a:pt x="7727" y="3476"/>
                  </a:cubicBezTo>
                  <a:cubicBezTo>
                    <a:pt x="7505" y="3439"/>
                    <a:pt x="7320" y="3365"/>
                    <a:pt x="7246" y="3328"/>
                  </a:cubicBezTo>
                  <a:cubicBezTo>
                    <a:pt x="6951" y="3144"/>
                    <a:pt x="6581" y="2700"/>
                    <a:pt x="6322" y="2367"/>
                  </a:cubicBezTo>
                  <a:cubicBezTo>
                    <a:pt x="6248" y="2256"/>
                    <a:pt x="6174" y="2219"/>
                    <a:pt x="6100" y="2145"/>
                  </a:cubicBezTo>
                  <a:cubicBezTo>
                    <a:pt x="5731" y="1886"/>
                    <a:pt x="5065" y="1554"/>
                    <a:pt x="4363" y="1221"/>
                  </a:cubicBezTo>
                  <a:cubicBezTo>
                    <a:pt x="3660" y="888"/>
                    <a:pt x="2847" y="556"/>
                    <a:pt x="2292" y="371"/>
                  </a:cubicBezTo>
                  <a:lnTo>
                    <a:pt x="2255" y="334"/>
                  </a:lnTo>
                  <a:lnTo>
                    <a:pt x="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51"/>
            <p:cNvSpPr/>
            <p:nvPr/>
          </p:nvSpPr>
          <p:spPr>
            <a:xfrm>
              <a:off x="2208675" y="4889025"/>
              <a:ext cx="101700" cy="88750"/>
            </a:xfrm>
            <a:custGeom>
              <a:avLst/>
              <a:gdLst/>
              <a:ahLst/>
              <a:cxnLst/>
              <a:rect l="l" t="t" r="r" b="b"/>
              <a:pathLst>
                <a:path w="4068" h="3550" extrusionOk="0">
                  <a:moveTo>
                    <a:pt x="2404" y="1"/>
                  </a:moveTo>
                  <a:cubicBezTo>
                    <a:pt x="2404" y="1"/>
                    <a:pt x="1" y="2293"/>
                    <a:pt x="1" y="2552"/>
                  </a:cubicBezTo>
                  <a:cubicBezTo>
                    <a:pt x="38" y="3180"/>
                    <a:pt x="1628" y="3550"/>
                    <a:pt x="1628" y="3550"/>
                  </a:cubicBezTo>
                  <a:lnTo>
                    <a:pt x="4068" y="2071"/>
                  </a:lnTo>
                  <a:lnTo>
                    <a:pt x="3994" y="1295"/>
                  </a:lnTo>
                  <a:cubicBezTo>
                    <a:pt x="3587" y="296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51"/>
            <p:cNvSpPr/>
            <p:nvPr/>
          </p:nvSpPr>
          <p:spPr>
            <a:xfrm>
              <a:off x="2201300" y="4881625"/>
              <a:ext cx="117400" cy="103925"/>
            </a:xfrm>
            <a:custGeom>
              <a:avLst/>
              <a:gdLst/>
              <a:ahLst/>
              <a:cxnLst/>
              <a:rect l="l" t="t" r="r" b="b"/>
              <a:pathLst>
                <a:path w="4696" h="4157" extrusionOk="0">
                  <a:moveTo>
                    <a:pt x="2776" y="662"/>
                  </a:moveTo>
                  <a:cubicBezTo>
                    <a:pt x="2896" y="699"/>
                    <a:pt x="3067" y="772"/>
                    <a:pt x="3254" y="888"/>
                  </a:cubicBezTo>
                  <a:cubicBezTo>
                    <a:pt x="3529" y="1026"/>
                    <a:pt x="3805" y="1292"/>
                    <a:pt x="3961" y="1627"/>
                  </a:cubicBezTo>
                  <a:lnTo>
                    <a:pt x="3961" y="1627"/>
                  </a:lnTo>
                  <a:lnTo>
                    <a:pt x="3956" y="1628"/>
                  </a:lnTo>
                  <a:lnTo>
                    <a:pt x="4030" y="2219"/>
                  </a:lnTo>
                  <a:lnTo>
                    <a:pt x="1879" y="3503"/>
                  </a:lnTo>
                  <a:lnTo>
                    <a:pt x="1879" y="3503"/>
                  </a:lnTo>
                  <a:cubicBezTo>
                    <a:pt x="1711" y="3463"/>
                    <a:pt x="1379" y="3389"/>
                    <a:pt x="1109" y="3254"/>
                  </a:cubicBezTo>
                  <a:cubicBezTo>
                    <a:pt x="961" y="3180"/>
                    <a:pt x="814" y="3069"/>
                    <a:pt x="740" y="2995"/>
                  </a:cubicBezTo>
                  <a:cubicBezTo>
                    <a:pt x="680" y="2956"/>
                    <a:pt x="652" y="2916"/>
                    <a:pt x="639" y="2887"/>
                  </a:cubicBezTo>
                  <a:lnTo>
                    <a:pt x="639" y="2887"/>
                  </a:lnTo>
                  <a:cubicBezTo>
                    <a:pt x="665" y="2855"/>
                    <a:pt x="696" y="2802"/>
                    <a:pt x="740" y="2737"/>
                  </a:cubicBezTo>
                  <a:cubicBezTo>
                    <a:pt x="1035" y="2404"/>
                    <a:pt x="1553" y="1849"/>
                    <a:pt x="2034" y="1369"/>
                  </a:cubicBezTo>
                  <a:cubicBezTo>
                    <a:pt x="2340" y="1086"/>
                    <a:pt x="2616" y="819"/>
                    <a:pt x="2776" y="662"/>
                  </a:cubicBezTo>
                  <a:close/>
                  <a:moveTo>
                    <a:pt x="2773" y="1"/>
                  </a:moveTo>
                  <a:cubicBezTo>
                    <a:pt x="2662" y="1"/>
                    <a:pt x="2551" y="1"/>
                    <a:pt x="2477" y="75"/>
                  </a:cubicBezTo>
                  <a:cubicBezTo>
                    <a:pt x="2477" y="75"/>
                    <a:pt x="1886" y="666"/>
                    <a:pt x="1294" y="1258"/>
                  </a:cubicBezTo>
                  <a:cubicBezTo>
                    <a:pt x="998" y="1554"/>
                    <a:pt x="666" y="1886"/>
                    <a:pt x="444" y="2145"/>
                  </a:cubicBezTo>
                  <a:cubicBezTo>
                    <a:pt x="333" y="2256"/>
                    <a:pt x="222" y="2367"/>
                    <a:pt x="148" y="2478"/>
                  </a:cubicBezTo>
                  <a:lnTo>
                    <a:pt x="74" y="2626"/>
                  </a:lnTo>
                  <a:cubicBezTo>
                    <a:pt x="37" y="2700"/>
                    <a:pt x="0" y="2737"/>
                    <a:pt x="0" y="2848"/>
                  </a:cubicBezTo>
                  <a:cubicBezTo>
                    <a:pt x="0" y="2922"/>
                    <a:pt x="0" y="2959"/>
                    <a:pt x="0" y="2959"/>
                  </a:cubicBezTo>
                  <a:lnTo>
                    <a:pt x="6" y="2956"/>
                  </a:lnTo>
                  <a:lnTo>
                    <a:pt x="6" y="2956"/>
                  </a:lnTo>
                  <a:cubicBezTo>
                    <a:pt x="25" y="3070"/>
                    <a:pt x="87" y="3162"/>
                    <a:pt x="148" y="3254"/>
                  </a:cubicBezTo>
                  <a:cubicBezTo>
                    <a:pt x="259" y="3439"/>
                    <a:pt x="407" y="3550"/>
                    <a:pt x="592" y="3661"/>
                  </a:cubicBezTo>
                  <a:cubicBezTo>
                    <a:pt x="1146" y="3994"/>
                    <a:pt x="1812" y="4142"/>
                    <a:pt x="1849" y="4142"/>
                  </a:cubicBezTo>
                  <a:cubicBezTo>
                    <a:pt x="1870" y="4152"/>
                    <a:pt x="1892" y="4157"/>
                    <a:pt x="1914" y="4157"/>
                  </a:cubicBezTo>
                  <a:cubicBezTo>
                    <a:pt x="1966" y="4157"/>
                    <a:pt x="2018" y="4131"/>
                    <a:pt x="2071" y="4105"/>
                  </a:cubicBezTo>
                  <a:lnTo>
                    <a:pt x="4548" y="2663"/>
                  </a:lnTo>
                  <a:cubicBezTo>
                    <a:pt x="4622" y="2589"/>
                    <a:pt x="4695" y="2478"/>
                    <a:pt x="4695" y="2330"/>
                  </a:cubicBezTo>
                  <a:lnTo>
                    <a:pt x="4585" y="1554"/>
                  </a:lnTo>
                  <a:lnTo>
                    <a:pt x="4548" y="1480"/>
                  </a:lnTo>
                  <a:cubicBezTo>
                    <a:pt x="4326" y="888"/>
                    <a:pt x="3882" y="518"/>
                    <a:pt x="3475" y="297"/>
                  </a:cubicBezTo>
                  <a:cubicBezTo>
                    <a:pt x="3106" y="75"/>
                    <a:pt x="2773" y="1"/>
                    <a:pt x="27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51"/>
            <p:cNvSpPr/>
            <p:nvPr/>
          </p:nvSpPr>
          <p:spPr>
            <a:xfrm>
              <a:off x="2129500" y="3838700"/>
              <a:ext cx="832475" cy="1182875"/>
            </a:xfrm>
            <a:custGeom>
              <a:avLst/>
              <a:gdLst/>
              <a:ahLst/>
              <a:cxnLst/>
              <a:rect l="l" t="t" r="r" b="b"/>
              <a:pathLst>
                <a:path w="33299" h="47315" extrusionOk="0">
                  <a:moveTo>
                    <a:pt x="13450" y="1"/>
                  </a:moveTo>
                  <a:cubicBezTo>
                    <a:pt x="9313" y="1"/>
                    <a:pt x="4795" y="348"/>
                    <a:pt x="4795" y="348"/>
                  </a:cubicBezTo>
                  <a:cubicBezTo>
                    <a:pt x="2380" y="1336"/>
                    <a:pt x="1" y="10074"/>
                    <a:pt x="1673" y="10074"/>
                  </a:cubicBezTo>
                  <a:cubicBezTo>
                    <a:pt x="1690" y="10074"/>
                    <a:pt x="1708" y="10073"/>
                    <a:pt x="1726" y="10071"/>
                  </a:cubicBezTo>
                  <a:cubicBezTo>
                    <a:pt x="3501" y="9923"/>
                    <a:pt x="14296" y="8962"/>
                    <a:pt x="14296" y="8962"/>
                  </a:cubicBezTo>
                  <a:lnTo>
                    <a:pt x="14296" y="8962"/>
                  </a:lnTo>
                  <a:cubicBezTo>
                    <a:pt x="13963" y="13990"/>
                    <a:pt x="17217" y="23935"/>
                    <a:pt x="19620" y="27040"/>
                  </a:cubicBezTo>
                  <a:cubicBezTo>
                    <a:pt x="21210" y="29000"/>
                    <a:pt x="23095" y="35285"/>
                    <a:pt x="24056" y="37725"/>
                  </a:cubicBezTo>
                  <a:cubicBezTo>
                    <a:pt x="24574" y="39019"/>
                    <a:pt x="24537" y="40461"/>
                    <a:pt x="23982" y="41718"/>
                  </a:cubicBezTo>
                  <a:cubicBezTo>
                    <a:pt x="23687" y="42346"/>
                    <a:pt x="23502" y="43012"/>
                    <a:pt x="23613" y="43419"/>
                  </a:cubicBezTo>
                  <a:cubicBezTo>
                    <a:pt x="23945" y="44380"/>
                    <a:pt x="25092" y="44047"/>
                    <a:pt x="25720" y="44380"/>
                  </a:cubicBezTo>
                  <a:cubicBezTo>
                    <a:pt x="26385" y="44712"/>
                    <a:pt x="28456" y="46635"/>
                    <a:pt x="29047" y="47042"/>
                  </a:cubicBezTo>
                  <a:cubicBezTo>
                    <a:pt x="29371" y="47232"/>
                    <a:pt x="30214" y="47315"/>
                    <a:pt x="31026" y="47315"/>
                  </a:cubicBezTo>
                  <a:cubicBezTo>
                    <a:pt x="31792" y="47315"/>
                    <a:pt x="32530" y="47241"/>
                    <a:pt x="32781" y="47116"/>
                  </a:cubicBezTo>
                  <a:cubicBezTo>
                    <a:pt x="33299" y="46857"/>
                    <a:pt x="32338" y="46561"/>
                    <a:pt x="31746" y="46043"/>
                  </a:cubicBezTo>
                  <a:cubicBezTo>
                    <a:pt x="31155" y="45489"/>
                    <a:pt x="27679" y="39500"/>
                    <a:pt x="27679" y="39500"/>
                  </a:cubicBezTo>
                  <a:cubicBezTo>
                    <a:pt x="27679" y="39500"/>
                    <a:pt x="21357" y="2529"/>
                    <a:pt x="20064" y="902"/>
                  </a:cubicBezTo>
                  <a:cubicBezTo>
                    <a:pt x="19505" y="200"/>
                    <a:pt x="16587" y="1"/>
                    <a:pt x="13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51"/>
            <p:cNvSpPr/>
            <p:nvPr/>
          </p:nvSpPr>
          <p:spPr>
            <a:xfrm>
              <a:off x="2149525" y="3831675"/>
              <a:ext cx="811550" cy="1197875"/>
            </a:xfrm>
            <a:custGeom>
              <a:avLst/>
              <a:gdLst/>
              <a:ahLst/>
              <a:cxnLst/>
              <a:rect l="l" t="t" r="r" b="b"/>
              <a:pathLst>
                <a:path w="32462" h="47915" extrusionOk="0">
                  <a:moveTo>
                    <a:pt x="12682" y="592"/>
                  </a:moveTo>
                  <a:cubicBezTo>
                    <a:pt x="14235" y="592"/>
                    <a:pt x="15750" y="666"/>
                    <a:pt x="16896" y="777"/>
                  </a:cubicBezTo>
                  <a:cubicBezTo>
                    <a:pt x="17488" y="850"/>
                    <a:pt x="18006" y="924"/>
                    <a:pt x="18375" y="1035"/>
                  </a:cubicBezTo>
                  <a:cubicBezTo>
                    <a:pt x="18745" y="1146"/>
                    <a:pt x="18967" y="1294"/>
                    <a:pt x="19041" y="1368"/>
                  </a:cubicBezTo>
                  <a:cubicBezTo>
                    <a:pt x="19041" y="1405"/>
                    <a:pt x="19078" y="1442"/>
                    <a:pt x="19115" y="1553"/>
                  </a:cubicBezTo>
                  <a:cubicBezTo>
                    <a:pt x="19299" y="1960"/>
                    <a:pt x="19558" y="2921"/>
                    <a:pt x="19891" y="4215"/>
                  </a:cubicBezTo>
                  <a:cubicBezTo>
                    <a:pt x="20963" y="8725"/>
                    <a:pt x="22627" y="17635"/>
                    <a:pt x="24032" y="25436"/>
                  </a:cubicBezTo>
                  <a:cubicBezTo>
                    <a:pt x="24734" y="29318"/>
                    <a:pt x="25363" y="32904"/>
                    <a:pt x="25843" y="35566"/>
                  </a:cubicBezTo>
                  <a:cubicBezTo>
                    <a:pt x="26065" y="36860"/>
                    <a:pt x="26250" y="37932"/>
                    <a:pt x="26361" y="38672"/>
                  </a:cubicBezTo>
                  <a:cubicBezTo>
                    <a:pt x="26509" y="39448"/>
                    <a:pt x="26583" y="39855"/>
                    <a:pt x="26583" y="39855"/>
                  </a:cubicBezTo>
                  <a:lnTo>
                    <a:pt x="26620" y="39965"/>
                  </a:lnTo>
                  <a:cubicBezTo>
                    <a:pt x="26620" y="39965"/>
                    <a:pt x="27470" y="41444"/>
                    <a:pt x="28431" y="42997"/>
                  </a:cubicBezTo>
                  <a:cubicBezTo>
                    <a:pt x="28912" y="43773"/>
                    <a:pt x="29392" y="44587"/>
                    <a:pt x="29799" y="45215"/>
                  </a:cubicBezTo>
                  <a:cubicBezTo>
                    <a:pt x="30021" y="45548"/>
                    <a:pt x="30206" y="45807"/>
                    <a:pt x="30354" y="46029"/>
                  </a:cubicBezTo>
                  <a:cubicBezTo>
                    <a:pt x="30539" y="46251"/>
                    <a:pt x="30649" y="46435"/>
                    <a:pt x="30760" y="46546"/>
                  </a:cubicBezTo>
                  <a:cubicBezTo>
                    <a:pt x="31019" y="46768"/>
                    <a:pt x="31315" y="46953"/>
                    <a:pt x="31574" y="47101"/>
                  </a:cubicBezTo>
                  <a:cubicBezTo>
                    <a:pt x="31611" y="47126"/>
                    <a:pt x="31644" y="47151"/>
                    <a:pt x="31675" y="47174"/>
                  </a:cubicBezTo>
                  <a:lnTo>
                    <a:pt x="31675" y="47174"/>
                  </a:lnTo>
                  <a:cubicBezTo>
                    <a:pt x="31666" y="47175"/>
                    <a:pt x="31657" y="47175"/>
                    <a:pt x="31648" y="47175"/>
                  </a:cubicBezTo>
                  <a:cubicBezTo>
                    <a:pt x="31315" y="47249"/>
                    <a:pt x="30760" y="47286"/>
                    <a:pt x="30206" y="47286"/>
                  </a:cubicBezTo>
                  <a:cubicBezTo>
                    <a:pt x="29799" y="47286"/>
                    <a:pt x="29392" y="47286"/>
                    <a:pt x="29097" y="47249"/>
                  </a:cubicBezTo>
                  <a:cubicBezTo>
                    <a:pt x="28764" y="47175"/>
                    <a:pt x="28468" y="47101"/>
                    <a:pt x="28394" y="47064"/>
                  </a:cubicBezTo>
                  <a:cubicBezTo>
                    <a:pt x="28283" y="46990"/>
                    <a:pt x="28062" y="46768"/>
                    <a:pt x="27766" y="46546"/>
                  </a:cubicBezTo>
                  <a:cubicBezTo>
                    <a:pt x="27322" y="46177"/>
                    <a:pt x="26805" y="45733"/>
                    <a:pt x="26287" y="45289"/>
                  </a:cubicBezTo>
                  <a:cubicBezTo>
                    <a:pt x="26065" y="45104"/>
                    <a:pt x="25806" y="44920"/>
                    <a:pt x="25621" y="44735"/>
                  </a:cubicBezTo>
                  <a:cubicBezTo>
                    <a:pt x="25400" y="44587"/>
                    <a:pt x="25215" y="44476"/>
                    <a:pt x="25067" y="44365"/>
                  </a:cubicBezTo>
                  <a:cubicBezTo>
                    <a:pt x="24660" y="44180"/>
                    <a:pt x="24180" y="44180"/>
                    <a:pt x="23810" y="44106"/>
                  </a:cubicBezTo>
                  <a:cubicBezTo>
                    <a:pt x="23625" y="44069"/>
                    <a:pt x="23477" y="44032"/>
                    <a:pt x="23366" y="43958"/>
                  </a:cubicBezTo>
                  <a:cubicBezTo>
                    <a:pt x="23255" y="43884"/>
                    <a:pt x="23181" y="43773"/>
                    <a:pt x="23107" y="43589"/>
                  </a:cubicBezTo>
                  <a:cubicBezTo>
                    <a:pt x="23107" y="43552"/>
                    <a:pt x="23107" y="43478"/>
                    <a:pt x="23107" y="43404"/>
                  </a:cubicBezTo>
                  <a:cubicBezTo>
                    <a:pt x="23070" y="43071"/>
                    <a:pt x="23255" y="42590"/>
                    <a:pt x="23440" y="42147"/>
                  </a:cubicBezTo>
                  <a:cubicBezTo>
                    <a:pt x="23773" y="41407"/>
                    <a:pt x="23921" y="40631"/>
                    <a:pt x="23921" y="39892"/>
                  </a:cubicBezTo>
                  <a:cubicBezTo>
                    <a:pt x="23921" y="39189"/>
                    <a:pt x="23810" y="38524"/>
                    <a:pt x="23551" y="37895"/>
                  </a:cubicBezTo>
                  <a:cubicBezTo>
                    <a:pt x="23070" y="36675"/>
                    <a:pt x="22368" y="34494"/>
                    <a:pt x="21555" y="32386"/>
                  </a:cubicBezTo>
                  <a:cubicBezTo>
                    <a:pt x="21185" y="31314"/>
                    <a:pt x="20741" y="30242"/>
                    <a:pt x="20335" y="29355"/>
                  </a:cubicBezTo>
                  <a:cubicBezTo>
                    <a:pt x="19928" y="28431"/>
                    <a:pt x="19484" y="27654"/>
                    <a:pt x="19078" y="27100"/>
                  </a:cubicBezTo>
                  <a:cubicBezTo>
                    <a:pt x="18523" y="26434"/>
                    <a:pt x="17895" y="25325"/>
                    <a:pt x="17303" y="23957"/>
                  </a:cubicBezTo>
                  <a:cubicBezTo>
                    <a:pt x="15455" y="19964"/>
                    <a:pt x="13754" y="13827"/>
                    <a:pt x="13754" y="9982"/>
                  </a:cubicBezTo>
                  <a:cubicBezTo>
                    <a:pt x="13754" y="9723"/>
                    <a:pt x="13791" y="9502"/>
                    <a:pt x="13791" y="9280"/>
                  </a:cubicBezTo>
                  <a:cubicBezTo>
                    <a:pt x="13791" y="9169"/>
                    <a:pt x="13754" y="9095"/>
                    <a:pt x="13680" y="9021"/>
                  </a:cubicBezTo>
                  <a:cubicBezTo>
                    <a:pt x="13643" y="8984"/>
                    <a:pt x="13532" y="8947"/>
                    <a:pt x="13458" y="8947"/>
                  </a:cubicBezTo>
                  <a:cubicBezTo>
                    <a:pt x="13458" y="8947"/>
                    <a:pt x="2663" y="9908"/>
                    <a:pt x="888" y="10056"/>
                  </a:cubicBezTo>
                  <a:lnTo>
                    <a:pt x="814" y="10019"/>
                  </a:lnTo>
                  <a:cubicBezTo>
                    <a:pt x="777" y="10019"/>
                    <a:pt x="703" y="9945"/>
                    <a:pt x="666" y="9760"/>
                  </a:cubicBezTo>
                  <a:cubicBezTo>
                    <a:pt x="629" y="9613"/>
                    <a:pt x="629" y="9391"/>
                    <a:pt x="629" y="9132"/>
                  </a:cubicBezTo>
                  <a:cubicBezTo>
                    <a:pt x="592" y="7986"/>
                    <a:pt x="1073" y="6063"/>
                    <a:pt x="1738" y="4363"/>
                  </a:cubicBezTo>
                  <a:cubicBezTo>
                    <a:pt x="2071" y="3512"/>
                    <a:pt x="2478" y="2736"/>
                    <a:pt x="2885" y="2107"/>
                  </a:cubicBezTo>
                  <a:cubicBezTo>
                    <a:pt x="3299" y="1521"/>
                    <a:pt x="3681" y="1127"/>
                    <a:pt x="4030" y="957"/>
                  </a:cubicBezTo>
                  <a:lnTo>
                    <a:pt x="4030" y="957"/>
                  </a:lnTo>
                  <a:lnTo>
                    <a:pt x="4031" y="961"/>
                  </a:lnTo>
                  <a:cubicBezTo>
                    <a:pt x="4031" y="961"/>
                    <a:pt x="4289" y="924"/>
                    <a:pt x="4807" y="887"/>
                  </a:cubicBezTo>
                  <a:cubicBezTo>
                    <a:pt x="6249" y="813"/>
                    <a:pt x="9576" y="592"/>
                    <a:pt x="12682" y="592"/>
                  </a:cubicBezTo>
                  <a:close/>
                  <a:moveTo>
                    <a:pt x="12682" y="0"/>
                  </a:moveTo>
                  <a:cubicBezTo>
                    <a:pt x="8541" y="0"/>
                    <a:pt x="3994" y="333"/>
                    <a:pt x="3957" y="333"/>
                  </a:cubicBezTo>
                  <a:lnTo>
                    <a:pt x="3883" y="370"/>
                  </a:lnTo>
                  <a:cubicBezTo>
                    <a:pt x="3328" y="592"/>
                    <a:pt x="2848" y="1109"/>
                    <a:pt x="2404" y="1775"/>
                  </a:cubicBezTo>
                  <a:cubicBezTo>
                    <a:pt x="1701" y="2773"/>
                    <a:pt x="1110" y="4141"/>
                    <a:pt x="703" y="5472"/>
                  </a:cubicBezTo>
                  <a:cubicBezTo>
                    <a:pt x="260" y="6840"/>
                    <a:pt x="1" y="8171"/>
                    <a:pt x="1" y="9132"/>
                  </a:cubicBezTo>
                  <a:cubicBezTo>
                    <a:pt x="1" y="9539"/>
                    <a:pt x="38" y="9871"/>
                    <a:pt x="149" y="10167"/>
                  </a:cubicBezTo>
                  <a:cubicBezTo>
                    <a:pt x="223" y="10278"/>
                    <a:pt x="297" y="10426"/>
                    <a:pt x="444" y="10537"/>
                  </a:cubicBezTo>
                  <a:cubicBezTo>
                    <a:pt x="555" y="10611"/>
                    <a:pt x="703" y="10685"/>
                    <a:pt x="888" y="10685"/>
                  </a:cubicBezTo>
                  <a:lnTo>
                    <a:pt x="962" y="10685"/>
                  </a:lnTo>
                  <a:cubicBezTo>
                    <a:pt x="1849" y="10574"/>
                    <a:pt x="4992" y="10315"/>
                    <a:pt x="7913" y="10056"/>
                  </a:cubicBezTo>
                  <a:cubicBezTo>
                    <a:pt x="9354" y="9908"/>
                    <a:pt x="10759" y="9797"/>
                    <a:pt x="11794" y="9723"/>
                  </a:cubicBezTo>
                  <a:cubicBezTo>
                    <a:pt x="12393" y="9659"/>
                    <a:pt x="12868" y="9620"/>
                    <a:pt x="13162" y="9598"/>
                  </a:cubicBezTo>
                  <a:lnTo>
                    <a:pt x="13162" y="9598"/>
                  </a:lnTo>
                  <a:cubicBezTo>
                    <a:pt x="13162" y="9723"/>
                    <a:pt x="13162" y="9853"/>
                    <a:pt x="13162" y="9982"/>
                  </a:cubicBezTo>
                  <a:cubicBezTo>
                    <a:pt x="13162" y="12644"/>
                    <a:pt x="13939" y="16267"/>
                    <a:pt x="14974" y="19595"/>
                  </a:cubicBezTo>
                  <a:cubicBezTo>
                    <a:pt x="15528" y="21258"/>
                    <a:pt x="16120" y="22848"/>
                    <a:pt x="16749" y="24216"/>
                  </a:cubicBezTo>
                  <a:cubicBezTo>
                    <a:pt x="17340" y="25584"/>
                    <a:pt x="17969" y="26730"/>
                    <a:pt x="18597" y="27506"/>
                  </a:cubicBezTo>
                  <a:cubicBezTo>
                    <a:pt x="18967" y="27950"/>
                    <a:pt x="19373" y="28726"/>
                    <a:pt x="19780" y="29614"/>
                  </a:cubicBezTo>
                  <a:cubicBezTo>
                    <a:pt x="21000" y="32276"/>
                    <a:pt x="22257" y="36268"/>
                    <a:pt x="22997" y="38117"/>
                  </a:cubicBezTo>
                  <a:cubicBezTo>
                    <a:pt x="23218" y="38672"/>
                    <a:pt x="23329" y="39263"/>
                    <a:pt x="23329" y="39892"/>
                  </a:cubicBezTo>
                  <a:cubicBezTo>
                    <a:pt x="23329" y="40557"/>
                    <a:pt x="23181" y="41259"/>
                    <a:pt x="22886" y="41888"/>
                  </a:cubicBezTo>
                  <a:cubicBezTo>
                    <a:pt x="22664" y="42406"/>
                    <a:pt x="22479" y="42923"/>
                    <a:pt x="22479" y="43404"/>
                  </a:cubicBezTo>
                  <a:cubicBezTo>
                    <a:pt x="22479" y="43515"/>
                    <a:pt x="22479" y="43663"/>
                    <a:pt x="22553" y="43773"/>
                  </a:cubicBezTo>
                  <a:cubicBezTo>
                    <a:pt x="22627" y="44069"/>
                    <a:pt x="22812" y="44328"/>
                    <a:pt x="23034" y="44439"/>
                  </a:cubicBezTo>
                  <a:cubicBezTo>
                    <a:pt x="23366" y="44661"/>
                    <a:pt x="23699" y="44735"/>
                    <a:pt x="24032" y="44772"/>
                  </a:cubicBezTo>
                  <a:cubicBezTo>
                    <a:pt x="24364" y="44809"/>
                    <a:pt x="24623" y="44846"/>
                    <a:pt x="24808" y="44920"/>
                  </a:cubicBezTo>
                  <a:cubicBezTo>
                    <a:pt x="24919" y="44993"/>
                    <a:pt x="25178" y="45178"/>
                    <a:pt x="25437" y="45400"/>
                  </a:cubicBezTo>
                  <a:cubicBezTo>
                    <a:pt x="25880" y="45733"/>
                    <a:pt x="26398" y="46214"/>
                    <a:pt x="26915" y="46620"/>
                  </a:cubicBezTo>
                  <a:cubicBezTo>
                    <a:pt x="27396" y="47027"/>
                    <a:pt x="27803" y="47397"/>
                    <a:pt x="28062" y="47581"/>
                  </a:cubicBezTo>
                  <a:cubicBezTo>
                    <a:pt x="28320" y="47729"/>
                    <a:pt x="28616" y="47803"/>
                    <a:pt x="28986" y="47840"/>
                  </a:cubicBezTo>
                  <a:cubicBezTo>
                    <a:pt x="29355" y="47877"/>
                    <a:pt x="29799" y="47914"/>
                    <a:pt x="30206" y="47914"/>
                  </a:cubicBezTo>
                  <a:cubicBezTo>
                    <a:pt x="30612" y="47914"/>
                    <a:pt x="30982" y="47877"/>
                    <a:pt x="31315" y="47840"/>
                  </a:cubicBezTo>
                  <a:cubicBezTo>
                    <a:pt x="31500" y="47840"/>
                    <a:pt x="31648" y="47803"/>
                    <a:pt x="31759" y="47766"/>
                  </a:cubicBezTo>
                  <a:cubicBezTo>
                    <a:pt x="31906" y="47766"/>
                    <a:pt x="32017" y="47729"/>
                    <a:pt x="32128" y="47655"/>
                  </a:cubicBezTo>
                  <a:cubicBezTo>
                    <a:pt x="32202" y="47618"/>
                    <a:pt x="32276" y="47581"/>
                    <a:pt x="32313" y="47508"/>
                  </a:cubicBezTo>
                  <a:cubicBezTo>
                    <a:pt x="32387" y="47434"/>
                    <a:pt x="32461" y="47323"/>
                    <a:pt x="32461" y="47212"/>
                  </a:cubicBezTo>
                  <a:cubicBezTo>
                    <a:pt x="32424" y="47101"/>
                    <a:pt x="32387" y="47027"/>
                    <a:pt x="32350" y="46953"/>
                  </a:cubicBezTo>
                  <a:cubicBezTo>
                    <a:pt x="32276" y="46879"/>
                    <a:pt x="32202" y="46805"/>
                    <a:pt x="32091" y="46731"/>
                  </a:cubicBezTo>
                  <a:cubicBezTo>
                    <a:pt x="31833" y="46546"/>
                    <a:pt x="31426" y="46324"/>
                    <a:pt x="31167" y="46066"/>
                  </a:cubicBezTo>
                  <a:cubicBezTo>
                    <a:pt x="31130" y="46066"/>
                    <a:pt x="31019" y="45881"/>
                    <a:pt x="30871" y="45696"/>
                  </a:cubicBezTo>
                  <a:cubicBezTo>
                    <a:pt x="30354" y="44957"/>
                    <a:pt x="29429" y="43441"/>
                    <a:pt x="28616" y="42110"/>
                  </a:cubicBezTo>
                  <a:cubicBezTo>
                    <a:pt x="28209" y="41444"/>
                    <a:pt x="27840" y="40816"/>
                    <a:pt x="27581" y="40372"/>
                  </a:cubicBezTo>
                  <a:cubicBezTo>
                    <a:pt x="27378" y="40025"/>
                    <a:pt x="27221" y="39768"/>
                    <a:pt x="27162" y="39673"/>
                  </a:cubicBezTo>
                  <a:lnTo>
                    <a:pt x="27162" y="39673"/>
                  </a:lnTo>
                  <a:cubicBezTo>
                    <a:pt x="27016" y="38804"/>
                    <a:pt x="25533" y="30020"/>
                    <a:pt x="23884" y="21036"/>
                  </a:cubicBezTo>
                  <a:cubicBezTo>
                    <a:pt x="22997" y="16304"/>
                    <a:pt x="22072" y="11535"/>
                    <a:pt x="21296" y="7838"/>
                  </a:cubicBezTo>
                  <a:cubicBezTo>
                    <a:pt x="20926" y="5989"/>
                    <a:pt x="20556" y="4400"/>
                    <a:pt x="20261" y="3254"/>
                  </a:cubicBezTo>
                  <a:cubicBezTo>
                    <a:pt x="20113" y="2662"/>
                    <a:pt x="20002" y="2144"/>
                    <a:pt x="19854" y="1775"/>
                  </a:cubicBezTo>
                  <a:cubicBezTo>
                    <a:pt x="19817" y="1590"/>
                    <a:pt x="19743" y="1442"/>
                    <a:pt x="19706" y="1331"/>
                  </a:cubicBezTo>
                  <a:cubicBezTo>
                    <a:pt x="19632" y="1183"/>
                    <a:pt x="19595" y="1072"/>
                    <a:pt x="19521" y="998"/>
                  </a:cubicBezTo>
                  <a:cubicBezTo>
                    <a:pt x="19299" y="740"/>
                    <a:pt x="18967" y="592"/>
                    <a:pt x="18523" y="444"/>
                  </a:cubicBezTo>
                  <a:cubicBezTo>
                    <a:pt x="17895" y="259"/>
                    <a:pt x="17044" y="148"/>
                    <a:pt x="16009" y="74"/>
                  </a:cubicBezTo>
                  <a:cubicBezTo>
                    <a:pt x="15011" y="0"/>
                    <a:pt x="13865" y="0"/>
                    <a:pt x="126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51"/>
            <p:cNvSpPr/>
            <p:nvPr/>
          </p:nvSpPr>
          <p:spPr>
            <a:xfrm>
              <a:off x="2676375" y="4926925"/>
              <a:ext cx="287175" cy="118325"/>
            </a:xfrm>
            <a:custGeom>
              <a:avLst/>
              <a:gdLst/>
              <a:ahLst/>
              <a:cxnLst/>
              <a:rect l="l" t="t" r="r" b="b"/>
              <a:pathLst>
                <a:path w="11487" h="4733" extrusionOk="0">
                  <a:moveTo>
                    <a:pt x="1072" y="0"/>
                  </a:moveTo>
                  <a:cubicBezTo>
                    <a:pt x="1072" y="0"/>
                    <a:pt x="0" y="0"/>
                    <a:pt x="887" y="888"/>
                  </a:cubicBezTo>
                  <a:cubicBezTo>
                    <a:pt x="1775" y="1775"/>
                    <a:pt x="1775" y="4585"/>
                    <a:pt x="1775" y="4585"/>
                  </a:cubicBezTo>
                  <a:lnTo>
                    <a:pt x="2810" y="4585"/>
                  </a:lnTo>
                  <a:cubicBezTo>
                    <a:pt x="2810" y="4585"/>
                    <a:pt x="2477" y="3180"/>
                    <a:pt x="2995" y="2477"/>
                  </a:cubicBezTo>
                  <a:cubicBezTo>
                    <a:pt x="2995" y="2477"/>
                    <a:pt x="3097" y="2470"/>
                    <a:pt x="3259" y="2470"/>
                  </a:cubicBezTo>
                  <a:cubicBezTo>
                    <a:pt x="3805" y="2470"/>
                    <a:pt x="5030" y="2558"/>
                    <a:pt x="5287" y="3328"/>
                  </a:cubicBezTo>
                  <a:cubicBezTo>
                    <a:pt x="5509" y="4030"/>
                    <a:pt x="6248" y="4733"/>
                    <a:pt x="6248" y="4733"/>
                  </a:cubicBezTo>
                  <a:lnTo>
                    <a:pt x="9649" y="4733"/>
                  </a:lnTo>
                  <a:cubicBezTo>
                    <a:pt x="10574" y="4733"/>
                    <a:pt x="11165" y="4289"/>
                    <a:pt x="11313" y="4030"/>
                  </a:cubicBezTo>
                  <a:cubicBezTo>
                    <a:pt x="11442" y="3804"/>
                    <a:pt x="11487" y="3691"/>
                    <a:pt x="11075" y="3691"/>
                  </a:cubicBezTo>
                  <a:cubicBezTo>
                    <a:pt x="11016" y="3691"/>
                    <a:pt x="10948" y="3693"/>
                    <a:pt x="10869" y="3698"/>
                  </a:cubicBezTo>
                  <a:cubicBezTo>
                    <a:pt x="10783" y="3703"/>
                    <a:pt x="10660" y="3706"/>
                    <a:pt x="10509" y="3706"/>
                  </a:cubicBezTo>
                  <a:cubicBezTo>
                    <a:pt x="9626" y="3706"/>
                    <a:pt x="7820" y="3601"/>
                    <a:pt x="7283" y="3254"/>
                  </a:cubicBezTo>
                  <a:cubicBezTo>
                    <a:pt x="6951" y="3032"/>
                    <a:pt x="6581" y="2588"/>
                    <a:pt x="6322" y="2256"/>
                  </a:cubicBezTo>
                  <a:cubicBezTo>
                    <a:pt x="6063" y="1923"/>
                    <a:pt x="3697" y="814"/>
                    <a:pt x="2403" y="333"/>
                  </a:cubicBezTo>
                  <a:lnTo>
                    <a:pt x="10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51"/>
            <p:cNvSpPr/>
            <p:nvPr/>
          </p:nvSpPr>
          <p:spPr>
            <a:xfrm>
              <a:off x="2681900" y="4919525"/>
              <a:ext cx="287475" cy="133125"/>
            </a:xfrm>
            <a:custGeom>
              <a:avLst/>
              <a:gdLst/>
              <a:ahLst/>
              <a:cxnLst/>
              <a:rect l="l" t="t" r="r" b="b"/>
              <a:pathLst>
                <a:path w="11499" h="5325" extrusionOk="0">
                  <a:moveTo>
                    <a:pt x="802" y="598"/>
                  </a:moveTo>
                  <a:lnTo>
                    <a:pt x="2074" y="916"/>
                  </a:lnTo>
                  <a:lnTo>
                    <a:pt x="2074" y="916"/>
                  </a:lnTo>
                  <a:lnTo>
                    <a:pt x="2071" y="925"/>
                  </a:lnTo>
                  <a:cubicBezTo>
                    <a:pt x="2700" y="1147"/>
                    <a:pt x="3624" y="1553"/>
                    <a:pt x="4400" y="1923"/>
                  </a:cubicBezTo>
                  <a:cubicBezTo>
                    <a:pt x="4807" y="2108"/>
                    <a:pt x="5140" y="2293"/>
                    <a:pt x="5399" y="2441"/>
                  </a:cubicBezTo>
                  <a:cubicBezTo>
                    <a:pt x="5546" y="2515"/>
                    <a:pt x="5657" y="2589"/>
                    <a:pt x="5731" y="2626"/>
                  </a:cubicBezTo>
                  <a:lnTo>
                    <a:pt x="5842" y="2700"/>
                  </a:lnTo>
                  <a:lnTo>
                    <a:pt x="5842" y="2737"/>
                  </a:lnTo>
                  <a:cubicBezTo>
                    <a:pt x="6138" y="3106"/>
                    <a:pt x="6508" y="3550"/>
                    <a:pt x="6914" y="3809"/>
                  </a:cubicBezTo>
                  <a:cubicBezTo>
                    <a:pt x="7099" y="3957"/>
                    <a:pt x="7321" y="3994"/>
                    <a:pt x="7617" y="4067"/>
                  </a:cubicBezTo>
                  <a:cubicBezTo>
                    <a:pt x="8430" y="4252"/>
                    <a:pt x="9613" y="4289"/>
                    <a:pt x="10279" y="4289"/>
                  </a:cubicBezTo>
                  <a:lnTo>
                    <a:pt x="10744" y="4289"/>
                  </a:lnTo>
                  <a:cubicBezTo>
                    <a:pt x="10673" y="4360"/>
                    <a:pt x="10564" y="4443"/>
                    <a:pt x="10427" y="4511"/>
                  </a:cubicBezTo>
                  <a:cubicBezTo>
                    <a:pt x="10168" y="4622"/>
                    <a:pt x="9835" y="4733"/>
                    <a:pt x="9428" y="4733"/>
                  </a:cubicBezTo>
                  <a:lnTo>
                    <a:pt x="6175" y="4733"/>
                  </a:lnTo>
                  <a:cubicBezTo>
                    <a:pt x="6087" y="4644"/>
                    <a:pt x="5933" y="4480"/>
                    <a:pt x="5805" y="4289"/>
                  </a:cubicBezTo>
                  <a:cubicBezTo>
                    <a:pt x="5620" y="4067"/>
                    <a:pt x="5436" y="3772"/>
                    <a:pt x="5362" y="3550"/>
                  </a:cubicBezTo>
                  <a:cubicBezTo>
                    <a:pt x="5288" y="3291"/>
                    <a:pt x="5103" y="3069"/>
                    <a:pt x="4881" y="2921"/>
                  </a:cubicBezTo>
                  <a:cubicBezTo>
                    <a:pt x="4585" y="2700"/>
                    <a:pt x="4216" y="2589"/>
                    <a:pt x="3883" y="2515"/>
                  </a:cubicBezTo>
                  <a:cubicBezTo>
                    <a:pt x="3550" y="2441"/>
                    <a:pt x="3217" y="2441"/>
                    <a:pt x="3032" y="2441"/>
                  </a:cubicBezTo>
                  <a:lnTo>
                    <a:pt x="2774" y="2441"/>
                  </a:lnTo>
                  <a:cubicBezTo>
                    <a:pt x="2663" y="2441"/>
                    <a:pt x="2589" y="2515"/>
                    <a:pt x="2515" y="2589"/>
                  </a:cubicBezTo>
                  <a:cubicBezTo>
                    <a:pt x="2256" y="2958"/>
                    <a:pt x="2182" y="3439"/>
                    <a:pt x="2182" y="3883"/>
                  </a:cubicBezTo>
                  <a:cubicBezTo>
                    <a:pt x="2182" y="4130"/>
                    <a:pt x="2204" y="4363"/>
                    <a:pt x="2229" y="4548"/>
                  </a:cubicBezTo>
                  <a:lnTo>
                    <a:pt x="1842" y="4548"/>
                  </a:lnTo>
                  <a:cubicBezTo>
                    <a:pt x="1832" y="4256"/>
                    <a:pt x="1805" y="3800"/>
                    <a:pt x="1739" y="3291"/>
                  </a:cubicBezTo>
                  <a:cubicBezTo>
                    <a:pt x="1702" y="2884"/>
                    <a:pt x="1591" y="2441"/>
                    <a:pt x="1480" y="2034"/>
                  </a:cubicBezTo>
                  <a:cubicBezTo>
                    <a:pt x="1332" y="1627"/>
                    <a:pt x="1184" y="1258"/>
                    <a:pt x="888" y="962"/>
                  </a:cubicBezTo>
                  <a:cubicBezTo>
                    <a:pt x="777" y="851"/>
                    <a:pt x="703" y="740"/>
                    <a:pt x="666" y="703"/>
                  </a:cubicBezTo>
                  <a:lnTo>
                    <a:pt x="638" y="647"/>
                  </a:lnTo>
                  <a:lnTo>
                    <a:pt x="638" y="647"/>
                  </a:lnTo>
                  <a:cubicBezTo>
                    <a:pt x="659" y="629"/>
                    <a:pt x="711" y="629"/>
                    <a:pt x="740" y="629"/>
                  </a:cubicBezTo>
                  <a:lnTo>
                    <a:pt x="802" y="598"/>
                  </a:lnTo>
                  <a:close/>
                  <a:moveTo>
                    <a:pt x="851" y="1"/>
                  </a:moveTo>
                  <a:cubicBezTo>
                    <a:pt x="814" y="1"/>
                    <a:pt x="666" y="1"/>
                    <a:pt x="482" y="38"/>
                  </a:cubicBezTo>
                  <a:cubicBezTo>
                    <a:pt x="408" y="75"/>
                    <a:pt x="297" y="112"/>
                    <a:pt x="186" y="186"/>
                  </a:cubicBezTo>
                  <a:cubicBezTo>
                    <a:pt x="112" y="296"/>
                    <a:pt x="1" y="444"/>
                    <a:pt x="1" y="592"/>
                  </a:cubicBezTo>
                  <a:cubicBezTo>
                    <a:pt x="1" y="740"/>
                    <a:pt x="75" y="888"/>
                    <a:pt x="149" y="999"/>
                  </a:cubicBezTo>
                  <a:cubicBezTo>
                    <a:pt x="223" y="1110"/>
                    <a:pt x="297" y="1258"/>
                    <a:pt x="445" y="1406"/>
                  </a:cubicBezTo>
                  <a:cubicBezTo>
                    <a:pt x="629" y="1553"/>
                    <a:pt x="777" y="1849"/>
                    <a:pt x="888" y="2219"/>
                  </a:cubicBezTo>
                  <a:cubicBezTo>
                    <a:pt x="1073" y="2773"/>
                    <a:pt x="1147" y="3439"/>
                    <a:pt x="1184" y="3957"/>
                  </a:cubicBezTo>
                  <a:cubicBezTo>
                    <a:pt x="1221" y="4215"/>
                    <a:pt x="1221" y="4437"/>
                    <a:pt x="1221" y="4622"/>
                  </a:cubicBezTo>
                  <a:cubicBezTo>
                    <a:pt x="1258" y="4770"/>
                    <a:pt x="1258" y="4881"/>
                    <a:pt x="1258" y="4881"/>
                  </a:cubicBezTo>
                  <a:cubicBezTo>
                    <a:pt x="1258" y="4955"/>
                    <a:pt x="1258" y="5029"/>
                    <a:pt x="1332" y="5066"/>
                  </a:cubicBezTo>
                  <a:cubicBezTo>
                    <a:pt x="1406" y="5140"/>
                    <a:pt x="1480" y="5177"/>
                    <a:pt x="1554" y="5177"/>
                  </a:cubicBezTo>
                  <a:lnTo>
                    <a:pt x="2589" y="5177"/>
                  </a:lnTo>
                  <a:cubicBezTo>
                    <a:pt x="2700" y="5177"/>
                    <a:pt x="2774" y="5140"/>
                    <a:pt x="2848" y="5066"/>
                  </a:cubicBezTo>
                  <a:cubicBezTo>
                    <a:pt x="2922" y="4992"/>
                    <a:pt x="2922" y="4881"/>
                    <a:pt x="2885" y="4807"/>
                  </a:cubicBezTo>
                  <a:lnTo>
                    <a:pt x="2885" y="4770"/>
                  </a:lnTo>
                  <a:cubicBezTo>
                    <a:pt x="2885" y="4696"/>
                    <a:pt x="2811" y="4289"/>
                    <a:pt x="2811" y="3883"/>
                  </a:cubicBezTo>
                  <a:cubicBezTo>
                    <a:pt x="2811" y="3577"/>
                    <a:pt x="2836" y="3270"/>
                    <a:pt x="2950" y="3069"/>
                  </a:cubicBezTo>
                  <a:lnTo>
                    <a:pt x="3032" y="3069"/>
                  </a:lnTo>
                  <a:cubicBezTo>
                    <a:pt x="3254" y="3069"/>
                    <a:pt x="3698" y="3069"/>
                    <a:pt x="4068" y="3180"/>
                  </a:cubicBezTo>
                  <a:cubicBezTo>
                    <a:pt x="4253" y="3254"/>
                    <a:pt x="4400" y="3328"/>
                    <a:pt x="4511" y="3402"/>
                  </a:cubicBezTo>
                  <a:cubicBezTo>
                    <a:pt x="4659" y="3513"/>
                    <a:pt x="4733" y="3587"/>
                    <a:pt x="4770" y="3735"/>
                  </a:cubicBezTo>
                  <a:cubicBezTo>
                    <a:pt x="4881" y="4141"/>
                    <a:pt x="5177" y="4511"/>
                    <a:pt x="5399" y="4770"/>
                  </a:cubicBezTo>
                  <a:cubicBezTo>
                    <a:pt x="5620" y="5066"/>
                    <a:pt x="5842" y="5251"/>
                    <a:pt x="5842" y="5251"/>
                  </a:cubicBezTo>
                  <a:cubicBezTo>
                    <a:pt x="5879" y="5287"/>
                    <a:pt x="5953" y="5324"/>
                    <a:pt x="6027" y="5324"/>
                  </a:cubicBezTo>
                  <a:lnTo>
                    <a:pt x="9428" y="5324"/>
                  </a:lnTo>
                  <a:cubicBezTo>
                    <a:pt x="9946" y="5324"/>
                    <a:pt x="10353" y="5214"/>
                    <a:pt x="10685" y="5066"/>
                  </a:cubicBezTo>
                  <a:cubicBezTo>
                    <a:pt x="11018" y="4881"/>
                    <a:pt x="11240" y="4696"/>
                    <a:pt x="11351" y="4474"/>
                  </a:cubicBezTo>
                  <a:cubicBezTo>
                    <a:pt x="11388" y="4437"/>
                    <a:pt x="11425" y="4400"/>
                    <a:pt x="11425" y="4326"/>
                  </a:cubicBezTo>
                  <a:cubicBezTo>
                    <a:pt x="11462" y="4252"/>
                    <a:pt x="11499" y="4215"/>
                    <a:pt x="11499" y="4104"/>
                  </a:cubicBezTo>
                  <a:cubicBezTo>
                    <a:pt x="11499" y="4030"/>
                    <a:pt x="11462" y="3920"/>
                    <a:pt x="11425" y="3846"/>
                  </a:cubicBezTo>
                  <a:cubicBezTo>
                    <a:pt x="11314" y="3735"/>
                    <a:pt x="11240" y="3698"/>
                    <a:pt x="11129" y="3698"/>
                  </a:cubicBezTo>
                  <a:cubicBezTo>
                    <a:pt x="11055" y="3661"/>
                    <a:pt x="10981" y="3661"/>
                    <a:pt x="10870" y="3661"/>
                  </a:cubicBezTo>
                  <a:lnTo>
                    <a:pt x="10648" y="3661"/>
                  </a:lnTo>
                  <a:cubicBezTo>
                    <a:pt x="10574" y="3698"/>
                    <a:pt x="10427" y="3698"/>
                    <a:pt x="10279" y="3698"/>
                  </a:cubicBezTo>
                  <a:cubicBezTo>
                    <a:pt x="9835" y="3698"/>
                    <a:pt x="9170" y="3661"/>
                    <a:pt x="8578" y="3587"/>
                  </a:cubicBezTo>
                  <a:cubicBezTo>
                    <a:pt x="8282" y="3550"/>
                    <a:pt x="7987" y="3513"/>
                    <a:pt x="7728" y="3476"/>
                  </a:cubicBezTo>
                  <a:cubicBezTo>
                    <a:pt x="7506" y="3402"/>
                    <a:pt x="7321" y="3365"/>
                    <a:pt x="7247" y="3291"/>
                  </a:cubicBezTo>
                  <a:cubicBezTo>
                    <a:pt x="6951" y="3143"/>
                    <a:pt x="6582" y="2700"/>
                    <a:pt x="6360" y="2367"/>
                  </a:cubicBezTo>
                  <a:cubicBezTo>
                    <a:pt x="6286" y="2256"/>
                    <a:pt x="6212" y="2219"/>
                    <a:pt x="6101" y="2145"/>
                  </a:cubicBezTo>
                  <a:cubicBezTo>
                    <a:pt x="5731" y="1886"/>
                    <a:pt x="5103" y="1553"/>
                    <a:pt x="4363" y="1221"/>
                  </a:cubicBezTo>
                  <a:cubicBezTo>
                    <a:pt x="3661" y="888"/>
                    <a:pt x="2885" y="555"/>
                    <a:pt x="2293" y="333"/>
                  </a:cubicBezTo>
                  <a:lnTo>
                    <a:pt x="2256" y="333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51"/>
            <p:cNvSpPr/>
            <p:nvPr/>
          </p:nvSpPr>
          <p:spPr>
            <a:xfrm>
              <a:off x="2816850" y="4909350"/>
              <a:ext cx="98000" cy="95225"/>
            </a:xfrm>
            <a:custGeom>
              <a:avLst/>
              <a:gdLst/>
              <a:ahLst/>
              <a:cxnLst/>
              <a:rect l="l" t="t" r="r" b="b"/>
              <a:pathLst>
                <a:path w="3920" h="3809" extrusionOk="0">
                  <a:moveTo>
                    <a:pt x="2404" y="1"/>
                  </a:moveTo>
                  <a:cubicBezTo>
                    <a:pt x="2404" y="1"/>
                    <a:pt x="1" y="2293"/>
                    <a:pt x="38" y="2552"/>
                  </a:cubicBezTo>
                  <a:cubicBezTo>
                    <a:pt x="75" y="3144"/>
                    <a:pt x="1442" y="3809"/>
                    <a:pt x="1442" y="3809"/>
                  </a:cubicBezTo>
                  <a:lnTo>
                    <a:pt x="3919" y="2367"/>
                  </a:lnTo>
                  <a:lnTo>
                    <a:pt x="3624" y="1258"/>
                  </a:lnTo>
                  <a:cubicBezTo>
                    <a:pt x="3217" y="260"/>
                    <a:pt x="2404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51"/>
            <p:cNvSpPr/>
            <p:nvPr/>
          </p:nvSpPr>
          <p:spPr>
            <a:xfrm>
              <a:off x="2809450" y="4901600"/>
              <a:ext cx="113725" cy="111000"/>
            </a:xfrm>
            <a:custGeom>
              <a:avLst/>
              <a:gdLst/>
              <a:ahLst/>
              <a:cxnLst/>
              <a:rect l="l" t="t" r="r" b="b"/>
              <a:pathLst>
                <a:path w="4549" h="4440" extrusionOk="0">
                  <a:moveTo>
                    <a:pt x="629" y="2751"/>
                  </a:moveTo>
                  <a:lnTo>
                    <a:pt x="614" y="2757"/>
                  </a:lnTo>
                  <a:lnTo>
                    <a:pt x="614" y="2757"/>
                  </a:lnTo>
                  <a:cubicBezTo>
                    <a:pt x="616" y="2753"/>
                    <a:pt x="621" y="2751"/>
                    <a:pt x="629" y="2751"/>
                  </a:cubicBezTo>
                  <a:close/>
                  <a:moveTo>
                    <a:pt x="2769" y="674"/>
                  </a:moveTo>
                  <a:lnTo>
                    <a:pt x="2769" y="674"/>
                  </a:lnTo>
                  <a:cubicBezTo>
                    <a:pt x="2840" y="710"/>
                    <a:pt x="2933" y="762"/>
                    <a:pt x="3032" y="829"/>
                  </a:cubicBezTo>
                  <a:cubicBezTo>
                    <a:pt x="3217" y="1013"/>
                    <a:pt x="3476" y="1272"/>
                    <a:pt x="3624" y="1679"/>
                  </a:cubicBezTo>
                  <a:lnTo>
                    <a:pt x="3846" y="2529"/>
                  </a:lnTo>
                  <a:lnTo>
                    <a:pt x="1733" y="3776"/>
                  </a:lnTo>
                  <a:lnTo>
                    <a:pt x="1733" y="3776"/>
                  </a:lnTo>
                  <a:cubicBezTo>
                    <a:pt x="1584" y="3694"/>
                    <a:pt x="1322" y="3562"/>
                    <a:pt x="1110" y="3380"/>
                  </a:cubicBezTo>
                  <a:cubicBezTo>
                    <a:pt x="962" y="3269"/>
                    <a:pt x="814" y="3158"/>
                    <a:pt x="740" y="3047"/>
                  </a:cubicBezTo>
                  <a:cubicBezTo>
                    <a:pt x="693" y="2999"/>
                    <a:pt x="660" y="2936"/>
                    <a:pt x="643" y="2887"/>
                  </a:cubicBezTo>
                  <a:lnTo>
                    <a:pt x="643" y="2887"/>
                  </a:lnTo>
                  <a:cubicBezTo>
                    <a:pt x="663" y="2849"/>
                    <a:pt x="704" y="2800"/>
                    <a:pt x="777" y="2751"/>
                  </a:cubicBezTo>
                  <a:cubicBezTo>
                    <a:pt x="1036" y="2418"/>
                    <a:pt x="1591" y="1864"/>
                    <a:pt x="2034" y="1383"/>
                  </a:cubicBezTo>
                  <a:cubicBezTo>
                    <a:pt x="2335" y="1082"/>
                    <a:pt x="2608" y="824"/>
                    <a:pt x="2769" y="674"/>
                  </a:cubicBezTo>
                  <a:close/>
                  <a:moveTo>
                    <a:pt x="2722" y="1"/>
                  </a:moveTo>
                  <a:cubicBezTo>
                    <a:pt x="2643" y="1"/>
                    <a:pt x="2569" y="35"/>
                    <a:pt x="2515" y="89"/>
                  </a:cubicBezTo>
                  <a:cubicBezTo>
                    <a:pt x="2515" y="89"/>
                    <a:pt x="1886" y="644"/>
                    <a:pt x="1295" y="1272"/>
                  </a:cubicBezTo>
                  <a:cubicBezTo>
                    <a:pt x="999" y="1568"/>
                    <a:pt x="703" y="1864"/>
                    <a:pt x="481" y="2123"/>
                  </a:cubicBezTo>
                  <a:cubicBezTo>
                    <a:pt x="334" y="2270"/>
                    <a:pt x="260" y="2381"/>
                    <a:pt x="186" y="2492"/>
                  </a:cubicBezTo>
                  <a:lnTo>
                    <a:pt x="75" y="2640"/>
                  </a:lnTo>
                  <a:cubicBezTo>
                    <a:pt x="38" y="2677"/>
                    <a:pt x="1" y="2714"/>
                    <a:pt x="1" y="2862"/>
                  </a:cubicBezTo>
                  <a:cubicBezTo>
                    <a:pt x="1" y="2862"/>
                    <a:pt x="1" y="2862"/>
                    <a:pt x="1" y="2862"/>
                  </a:cubicBezTo>
                  <a:lnTo>
                    <a:pt x="1" y="2862"/>
                  </a:lnTo>
                  <a:cubicBezTo>
                    <a:pt x="1" y="2882"/>
                    <a:pt x="4" y="2897"/>
                    <a:pt x="7" y="2907"/>
                  </a:cubicBezTo>
                  <a:lnTo>
                    <a:pt x="7" y="2907"/>
                  </a:lnTo>
                  <a:cubicBezTo>
                    <a:pt x="53" y="3177"/>
                    <a:pt x="193" y="3352"/>
                    <a:pt x="334" y="3527"/>
                  </a:cubicBezTo>
                  <a:cubicBezTo>
                    <a:pt x="555" y="3786"/>
                    <a:pt x="888" y="4008"/>
                    <a:pt x="1147" y="4156"/>
                  </a:cubicBezTo>
                  <a:cubicBezTo>
                    <a:pt x="1406" y="4304"/>
                    <a:pt x="1628" y="4415"/>
                    <a:pt x="1628" y="4415"/>
                  </a:cubicBezTo>
                  <a:cubicBezTo>
                    <a:pt x="1658" y="4430"/>
                    <a:pt x="1695" y="4439"/>
                    <a:pt x="1733" y="4439"/>
                  </a:cubicBezTo>
                  <a:cubicBezTo>
                    <a:pt x="1787" y="4439"/>
                    <a:pt x="1843" y="4421"/>
                    <a:pt x="1886" y="4378"/>
                  </a:cubicBezTo>
                  <a:lnTo>
                    <a:pt x="4363" y="2936"/>
                  </a:lnTo>
                  <a:cubicBezTo>
                    <a:pt x="4474" y="2862"/>
                    <a:pt x="4548" y="2714"/>
                    <a:pt x="4511" y="2566"/>
                  </a:cubicBezTo>
                  <a:lnTo>
                    <a:pt x="4215" y="1494"/>
                  </a:lnTo>
                  <a:lnTo>
                    <a:pt x="4179" y="1457"/>
                  </a:lnTo>
                  <a:cubicBezTo>
                    <a:pt x="3994" y="903"/>
                    <a:pt x="3624" y="533"/>
                    <a:pt x="3365" y="311"/>
                  </a:cubicBezTo>
                  <a:cubicBezTo>
                    <a:pt x="3069" y="89"/>
                    <a:pt x="2848" y="15"/>
                    <a:pt x="2811" y="15"/>
                  </a:cubicBezTo>
                  <a:cubicBezTo>
                    <a:pt x="2781" y="5"/>
                    <a:pt x="2751" y="1"/>
                    <a:pt x="27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51"/>
            <p:cNvSpPr/>
            <p:nvPr/>
          </p:nvSpPr>
          <p:spPr>
            <a:xfrm>
              <a:off x="1840825" y="3478600"/>
              <a:ext cx="636850" cy="232925"/>
            </a:xfrm>
            <a:custGeom>
              <a:avLst/>
              <a:gdLst/>
              <a:ahLst/>
              <a:cxnLst/>
              <a:rect l="l" t="t" r="r" b="b"/>
              <a:pathLst>
                <a:path w="25474" h="9317" extrusionOk="0">
                  <a:moveTo>
                    <a:pt x="22590" y="0"/>
                  </a:moveTo>
                  <a:cubicBezTo>
                    <a:pt x="21628" y="0"/>
                    <a:pt x="20187" y="333"/>
                    <a:pt x="20187" y="333"/>
                  </a:cubicBezTo>
                  <a:lnTo>
                    <a:pt x="17414" y="1442"/>
                  </a:lnTo>
                  <a:lnTo>
                    <a:pt x="1" y="4252"/>
                  </a:lnTo>
                  <a:lnTo>
                    <a:pt x="407" y="9317"/>
                  </a:lnTo>
                  <a:lnTo>
                    <a:pt x="17931" y="3623"/>
                  </a:lnTo>
                  <a:lnTo>
                    <a:pt x="23107" y="2071"/>
                  </a:lnTo>
                  <a:cubicBezTo>
                    <a:pt x="23107" y="2071"/>
                    <a:pt x="24327" y="2921"/>
                    <a:pt x="24845" y="3217"/>
                  </a:cubicBezTo>
                  <a:cubicBezTo>
                    <a:pt x="24954" y="3279"/>
                    <a:pt x="25044" y="3305"/>
                    <a:pt x="25120" y="3305"/>
                  </a:cubicBezTo>
                  <a:cubicBezTo>
                    <a:pt x="25404" y="3305"/>
                    <a:pt x="25473" y="2933"/>
                    <a:pt x="25473" y="2699"/>
                  </a:cubicBezTo>
                  <a:cubicBezTo>
                    <a:pt x="25473" y="2403"/>
                    <a:pt x="23514" y="0"/>
                    <a:pt x="225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51"/>
            <p:cNvSpPr/>
            <p:nvPr/>
          </p:nvSpPr>
          <p:spPr>
            <a:xfrm>
              <a:off x="1832500" y="3471200"/>
              <a:ext cx="652575" cy="248325"/>
            </a:xfrm>
            <a:custGeom>
              <a:avLst/>
              <a:gdLst/>
              <a:ahLst/>
              <a:cxnLst/>
              <a:rect l="l" t="t" r="r" b="b"/>
              <a:pathLst>
                <a:path w="26103" h="9933" extrusionOk="0">
                  <a:moveTo>
                    <a:pt x="22923" y="592"/>
                  </a:moveTo>
                  <a:cubicBezTo>
                    <a:pt x="22997" y="592"/>
                    <a:pt x="23292" y="703"/>
                    <a:pt x="23588" y="925"/>
                  </a:cubicBezTo>
                  <a:cubicBezTo>
                    <a:pt x="24032" y="1258"/>
                    <a:pt x="24512" y="1738"/>
                    <a:pt x="24919" y="2219"/>
                  </a:cubicBezTo>
                  <a:cubicBezTo>
                    <a:pt x="25104" y="2441"/>
                    <a:pt x="25252" y="2625"/>
                    <a:pt x="25363" y="2810"/>
                  </a:cubicBezTo>
                  <a:cubicBezTo>
                    <a:pt x="25437" y="2884"/>
                    <a:pt x="25474" y="2958"/>
                    <a:pt x="25474" y="2995"/>
                  </a:cubicBezTo>
                  <a:lnTo>
                    <a:pt x="25509" y="3031"/>
                  </a:lnTo>
                  <a:lnTo>
                    <a:pt x="25509" y="3031"/>
                  </a:lnTo>
                  <a:cubicBezTo>
                    <a:pt x="25503" y="3130"/>
                    <a:pt x="25474" y="3225"/>
                    <a:pt x="25474" y="3291"/>
                  </a:cubicBezTo>
                  <a:cubicBezTo>
                    <a:pt x="25474" y="3291"/>
                    <a:pt x="25437" y="3291"/>
                    <a:pt x="25363" y="3254"/>
                  </a:cubicBezTo>
                  <a:cubicBezTo>
                    <a:pt x="25104" y="3106"/>
                    <a:pt x="24660" y="2810"/>
                    <a:pt x="24291" y="2552"/>
                  </a:cubicBezTo>
                  <a:cubicBezTo>
                    <a:pt x="23921" y="2330"/>
                    <a:pt x="23588" y="2108"/>
                    <a:pt x="23588" y="2108"/>
                  </a:cubicBezTo>
                  <a:cubicBezTo>
                    <a:pt x="23536" y="2082"/>
                    <a:pt x="23484" y="2056"/>
                    <a:pt x="23418" y="2056"/>
                  </a:cubicBezTo>
                  <a:cubicBezTo>
                    <a:pt x="23391" y="2056"/>
                    <a:pt x="23362" y="2060"/>
                    <a:pt x="23329" y="2071"/>
                  </a:cubicBezTo>
                  <a:lnTo>
                    <a:pt x="18153" y="3624"/>
                  </a:lnTo>
                  <a:lnTo>
                    <a:pt x="1036" y="9206"/>
                  </a:lnTo>
                  <a:lnTo>
                    <a:pt x="666" y="4807"/>
                  </a:lnTo>
                  <a:lnTo>
                    <a:pt x="17784" y="2071"/>
                  </a:lnTo>
                  <a:lnTo>
                    <a:pt x="17858" y="2034"/>
                  </a:lnTo>
                  <a:lnTo>
                    <a:pt x="20589" y="905"/>
                  </a:lnTo>
                  <a:lnTo>
                    <a:pt x="20589" y="905"/>
                  </a:lnTo>
                  <a:lnTo>
                    <a:pt x="20594" y="925"/>
                  </a:lnTo>
                  <a:cubicBezTo>
                    <a:pt x="20594" y="925"/>
                    <a:pt x="20667" y="888"/>
                    <a:pt x="20815" y="851"/>
                  </a:cubicBezTo>
                  <a:cubicBezTo>
                    <a:pt x="21259" y="777"/>
                    <a:pt x="22257" y="592"/>
                    <a:pt x="22923" y="592"/>
                  </a:cubicBezTo>
                  <a:close/>
                  <a:moveTo>
                    <a:pt x="22923" y="1"/>
                  </a:moveTo>
                  <a:cubicBezTo>
                    <a:pt x="21924" y="1"/>
                    <a:pt x="20483" y="296"/>
                    <a:pt x="20446" y="296"/>
                  </a:cubicBezTo>
                  <a:lnTo>
                    <a:pt x="20409" y="333"/>
                  </a:lnTo>
                  <a:lnTo>
                    <a:pt x="17674" y="1449"/>
                  </a:lnTo>
                  <a:lnTo>
                    <a:pt x="17674" y="1449"/>
                  </a:lnTo>
                  <a:lnTo>
                    <a:pt x="17673" y="1442"/>
                  </a:lnTo>
                  <a:lnTo>
                    <a:pt x="297" y="4252"/>
                  </a:lnTo>
                  <a:cubicBezTo>
                    <a:pt x="112" y="4252"/>
                    <a:pt x="1" y="4400"/>
                    <a:pt x="38" y="4585"/>
                  </a:cubicBezTo>
                  <a:lnTo>
                    <a:pt x="445" y="9650"/>
                  </a:lnTo>
                  <a:cubicBezTo>
                    <a:pt x="445" y="9724"/>
                    <a:pt x="482" y="9835"/>
                    <a:pt x="592" y="9872"/>
                  </a:cubicBezTo>
                  <a:cubicBezTo>
                    <a:pt x="636" y="9915"/>
                    <a:pt x="679" y="9933"/>
                    <a:pt x="730" y="9933"/>
                  </a:cubicBezTo>
                  <a:cubicBezTo>
                    <a:pt x="766" y="9933"/>
                    <a:pt x="805" y="9924"/>
                    <a:pt x="851" y="9909"/>
                  </a:cubicBezTo>
                  <a:lnTo>
                    <a:pt x="18338" y="4215"/>
                  </a:lnTo>
                  <a:lnTo>
                    <a:pt x="23376" y="2704"/>
                  </a:lnTo>
                  <a:lnTo>
                    <a:pt x="23376" y="2704"/>
                  </a:lnTo>
                  <a:cubicBezTo>
                    <a:pt x="23704" y="2916"/>
                    <a:pt x="24610" y="3502"/>
                    <a:pt x="25030" y="3772"/>
                  </a:cubicBezTo>
                  <a:cubicBezTo>
                    <a:pt x="25178" y="3846"/>
                    <a:pt x="25326" y="3919"/>
                    <a:pt x="25474" y="3919"/>
                  </a:cubicBezTo>
                  <a:cubicBezTo>
                    <a:pt x="25622" y="3919"/>
                    <a:pt x="25732" y="3846"/>
                    <a:pt x="25843" y="3772"/>
                  </a:cubicBezTo>
                  <a:cubicBezTo>
                    <a:pt x="25991" y="3661"/>
                    <a:pt x="26028" y="3513"/>
                    <a:pt x="26065" y="3365"/>
                  </a:cubicBezTo>
                  <a:cubicBezTo>
                    <a:pt x="26102" y="3217"/>
                    <a:pt x="26102" y="3106"/>
                    <a:pt x="26102" y="2995"/>
                  </a:cubicBezTo>
                  <a:cubicBezTo>
                    <a:pt x="26102" y="2884"/>
                    <a:pt x="26102" y="2847"/>
                    <a:pt x="26065" y="2773"/>
                  </a:cubicBezTo>
                  <a:cubicBezTo>
                    <a:pt x="25991" y="2589"/>
                    <a:pt x="25843" y="2367"/>
                    <a:pt x="25622" y="2108"/>
                  </a:cubicBezTo>
                  <a:cubicBezTo>
                    <a:pt x="25289" y="1664"/>
                    <a:pt x="24808" y="1184"/>
                    <a:pt x="24365" y="777"/>
                  </a:cubicBezTo>
                  <a:cubicBezTo>
                    <a:pt x="24106" y="555"/>
                    <a:pt x="23884" y="370"/>
                    <a:pt x="23625" y="222"/>
                  </a:cubicBezTo>
                  <a:cubicBezTo>
                    <a:pt x="23403" y="111"/>
                    <a:pt x="23181" y="1"/>
                    <a:pt x="22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51"/>
            <p:cNvSpPr/>
            <p:nvPr/>
          </p:nvSpPr>
          <p:spPr>
            <a:xfrm>
              <a:off x="2303875" y="3514650"/>
              <a:ext cx="171025" cy="49925"/>
            </a:xfrm>
            <a:custGeom>
              <a:avLst/>
              <a:gdLst/>
              <a:ahLst/>
              <a:cxnLst/>
              <a:rect l="l" t="t" r="r" b="b"/>
              <a:pathLst>
                <a:path w="6841" h="1997" extrusionOk="0">
                  <a:moveTo>
                    <a:pt x="1665" y="0"/>
                  </a:moveTo>
                  <a:lnTo>
                    <a:pt x="1" y="1997"/>
                  </a:lnTo>
                  <a:cubicBezTo>
                    <a:pt x="1" y="1997"/>
                    <a:pt x="334" y="1997"/>
                    <a:pt x="1665" y="1886"/>
                  </a:cubicBezTo>
                  <a:cubicBezTo>
                    <a:pt x="3033" y="1775"/>
                    <a:pt x="3735" y="1146"/>
                    <a:pt x="3735" y="1146"/>
                  </a:cubicBezTo>
                  <a:cubicBezTo>
                    <a:pt x="3735" y="1146"/>
                    <a:pt x="4992" y="1257"/>
                    <a:pt x="5916" y="1257"/>
                  </a:cubicBezTo>
                  <a:cubicBezTo>
                    <a:pt x="6840" y="1257"/>
                    <a:pt x="6545" y="444"/>
                    <a:pt x="5805" y="333"/>
                  </a:cubicBezTo>
                  <a:cubicBezTo>
                    <a:pt x="5103" y="222"/>
                    <a:pt x="1665" y="0"/>
                    <a:pt x="1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51"/>
            <p:cNvSpPr/>
            <p:nvPr/>
          </p:nvSpPr>
          <p:spPr>
            <a:xfrm>
              <a:off x="2296500" y="3507250"/>
              <a:ext cx="177475" cy="64725"/>
            </a:xfrm>
            <a:custGeom>
              <a:avLst/>
              <a:gdLst/>
              <a:ahLst/>
              <a:cxnLst/>
              <a:rect l="l" t="t" r="r" b="b"/>
              <a:pathLst>
                <a:path w="7099" h="2589" extrusionOk="0">
                  <a:moveTo>
                    <a:pt x="1997" y="0"/>
                  </a:moveTo>
                  <a:cubicBezTo>
                    <a:pt x="1812" y="0"/>
                    <a:pt x="1664" y="111"/>
                    <a:pt x="1664" y="296"/>
                  </a:cubicBezTo>
                  <a:cubicBezTo>
                    <a:pt x="1664" y="444"/>
                    <a:pt x="1775" y="592"/>
                    <a:pt x="1960" y="629"/>
                  </a:cubicBezTo>
                  <a:cubicBezTo>
                    <a:pt x="1960" y="629"/>
                    <a:pt x="2810" y="666"/>
                    <a:pt x="3734" y="740"/>
                  </a:cubicBezTo>
                  <a:cubicBezTo>
                    <a:pt x="4695" y="814"/>
                    <a:pt x="5731" y="888"/>
                    <a:pt x="6063" y="925"/>
                  </a:cubicBezTo>
                  <a:cubicBezTo>
                    <a:pt x="6211" y="962"/>
                    <a:pt x="6322" y="999"/>
                    <a:pt x="6396" y="1073"/>
                  </a:cubicBezTo>
                  <a:lnTo>
                    <a:pt x="6470" y="1147"/>
                  </a:lnTo>
                  <a:lnTo>
                    <a:pt x="6470" y="1183"/>
                  </a:lnTo>
                  <a:cubicBezTo>
                    <a:pt x="6470" y="1220"/>
                    <a:pt x="6359" y="1257"/>
                    <a:pt x="6211" y="1257"/>
                  </a:cubicBezTo>
                  <a:cubicBezTo>
                    <a:pt x="5768" y="1257"/>
                    <a:pt x="5213" y="1220"/>
                    <a:pt x="4806" y="1183"/>
                  </a:cubicBezTo>
                  <a:cubicBezTo>
                    <a:pt x="4363" y="1183"/>
                    <a:pt x="4067" y="1147"/>
                    <a:pt x="4067" y="1147"/>
                  </a:cubicBezTo>
                  <a:cubicBezTo>
                    <a:pt x="3993" y="1147"/>
                    <a:pt x="3882" y="1147"/>
                    <a:pt x="3845" y="1220"/>
                  </a:cubicBezTo>
                  <a:cubicBezTo>
                    <a:pt x="3808" y="1220"/>
                    <a:pt x="3180" y="1775"/>
                    <a:pt x="1960" y="1849"/>
                  </a:cubicBezTo>
                  <a:cubicBezTo>
                    <a:pt x="1257" y="1923"/>
                    <a:pt x="850" y="1960"/>
                    <a:pt x="629" y="1960"/>
                  </a:cubicBezTo>
                  <a:lnTo>
                    <a:pt x="296" y="1960"/>
                  </a:lnTo>
                  <a:cubicBezTo>
                    <a:pt x="148" y="1960"/>
                    <a:pt x="0" y="2108"/>
                    <a:pt x="0" y="2293"/>
                  </a:cubicBezTo>
                  <a:cubicBezTo>
                    <a:pt x="0" y="2440"/>
                    <a:pt x="148" y="2588"/>
                    <a:pt x="296" y="2588"/>
                  </a:cubicBezTo>
                  <a:cubicBezTo>
                    <a:pt x="333" y="2588"/>
                    <a:pt x="629" y="2588"/>
                    <a:pt x="1997" y="2477"/>
                  </a:cubicBezTo>
                  <a:cubicBezTo>
                    <a:pt x="3158" y="2388"/>
                    <a:pt x="3888" y="1939"/>
                    <a:pt x="4147" y="1748"/>
                  </a:cubicBezTo>
                  <a:lnTo>
                    <a:pt x="4147" y="1748"/>
                  </a:lnTo>
                  <a:cubicBezTo>
                    <a:pt x="4475" y="1775"/>
                    <a:pt x="5429" y="1849"/>
                    <a:pt x="6211" y="1849"/>
                  </a:cubicBezTo>
                  <a:cubicBezTo>
                    <a:pt x="6470" y="1849"/>
                    <a:pt x="6655" y="1812"/>
                    <a:pt x="6840" y="1701"/>
                  </a:cubicBezTo>
                  <a:cubicBezTo>
                    <a:pt x="6988" y="1590"/>
                    <a:pt x="7099" y="1405"/>
                    <a:pt x="7099" y="1220"/>
                  </a:cubicBezTo>
                  <a:cubicBezTo>
                    <a:pt x="7099" y="962"/>
                    <a:pt x="6988" y="777"/>
                    <a:pt x="6803" y="629"/>
                  </a:cubicBezTo>
                  <a:cubicBezTo>
                    <a:pt x="6655" y="481"/>
                    <a:pt x="6433" y="370"/>
                    <a:pt x="6137" y="296"/>
                  </a:cubicBezTo>
                  <a:cubicBezTo>
                    <a:pt x="5768" y="259"/>
                    <a:pt x="4732" y="185"/>
                    <a:pt x="3771" y="111"/>
                  </a:cubicBezTo>
                  <a:cubicBezTo>
                    <a:pt x="2847" y="37"/>
                    <a:pt x="1997" y="0"/>
                    <a:pt x="19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51"/>
            <p:cNvSpPr/>
            <p:nvPr/>
          </p:nvSpPr>
          <p:spPr>
            <a:xfrm>
              <a:off x="1536750" y="3107250"/>
              <a:ext cx="905800" cy="1073350"/>
            </a:xfrm>
            <a:custGeom>
              <a:avLst/>
              <a:gdLst/>
              <a:ahLst/>
              <a:cxnLst/>
              <a:rect l="l" t="t" r="r" b="b"/>
              <a:pathLst>
                <a:path w="36232" h="42934" extrusionOk="0">
                  <a:moveTo>
                    <a:pt x="12856" y="1"/>
                  </a:moveTo>
                  <a:cubicBezTo>
                    <a:pt x="7710" y="1"/>
                    <a:pt x="4615" y="2378"/>
                    <a:pt x="4215" y="7090"/>
                  </a:cubicBezTo>
                  <a:cubicBezTo>
                    <a:pt x="3734" y="12784"/>
                    <a:pt x="2921" y="20881"/>
                    <a:pt x="2440" y="25095"/>
                  </a:cubicBezTo>
                  <a:cubicBezTo>
                    <a:pt x="1923" y="29310"/>
                    <a:pt x="0" y="30419"/>
                    <a:pt x="333" y="34819"/>
                  </a:cubicBezTo>
                  <a:cubicBezTo>
                    <a:pt x="629" y="39181"/>
                    <a:pt x="3069" y="42434"/>
                    <a:pt x="7284" y="42730"/>
                  </a:cubicBezTo>
                  <a:cubicBezTo>
                    <a:pt x="9090" y="42873"/>
                    <a:pt x="10563" y="42934"/>
                    <a:pt x="12094" y="42934"/>
                  </a:cubicBezTo>
                  <a:cubicBezTo>
                    <a:pt x="14135" y="42934"/>
                    <a:pt x="16278" y="42825"/>
                    <a:pt x="19447" y="42656"/>
                  </a:cubicBezTo>
                  <a:cubicBezTo>
                    <a:pt x="24105" y="42398"/>
                    <a:pt x="33754" y="41362"/>
                    <a:pt x="33754" y="41362"/>
                  </a:cubicBezTo>
                  <a:cubicBezTo>
                    <a:pt x="33754" y="41362"/>
                    <a:pt x="35455" y="37591"/>
                    <a:pt x="35603" y="35817"/>
                  </a:cubicBezTo>
                  <a:cubicBezTo>
                    <a:pt x="35751" y="34042"/>
                    <a:pt x="36232" y="28681"/>
                    <a:pt x="35270" y="28681"/>
                  </a:cubicBezTo>
                  <a:cubicBezTo>
                    <a:pt x="34309" y="28681"/>
                    <a:pt x="15713" y="29606"/>
                    <a:pt x="15713" y="29606"/>
                  </a:cubicBezTo>
                  <a:lnTo>
                    <a:pt x="16859" y="22507"/>
                  </a:lnTo>
                  <a:cubicBezTo>
                    <a:pt x="16859" y="22507"/>
                    <a:pt x="20741" y="19882"/>
                    <a:pt x="21074" y="18293"/>
                  </a:cubicBezTo>
                  <a:cubicBezTo>
                    <a:pt x="21369" y="16666"/>
                    <a:pt x="21221" y="9678"/>
                    <a:pt x="20408" y="5944"/>
                  </a:cubicBezTo>
                  <a:cubicBezTo>
                    <a:pt x="19595" y="2247"/>
                    <a:pt x="16193" y="288"/>
                    <a:pt x="16193" y="288"/>
                  </a:cubicBezTo>
                  <a:cubicBezTo>
                    <a:pt x="15002" y="97"/>
                    <a:pt x="13888" y="1"/>
                    <a:pt x="128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51"/>
            <p:cNvSpPr/>
            <p:nvPr/>
          </p:nvSpPr>
          <p:spPr>
            <a:xfrm>
              <a:off x="1535825" y="3099650"/>
              <a:ext cx="904875" cy="1088800"/>
            </a:xfrm>
            <a:custGeom>
              <a:avLst/>
              <a:gdLst/>
              <a:ahLst/>
              <a:cxnLst/>
              <a:rect l="l" t="t" r="r" b="b"/>
              <a:pathLst>
                <a:path w="36195" h="43552" extrusionOk="0">
                  <a:moveTo>
                    <a:pt x="12940" y="629"/>
                  </a:moveTo>
                  <a:cubicBezTo>
                    <a:pt x="13914" y="629"/>
                    <a:pt x="14958" y="699"/>
                    <a:pt x="16106" y="874"/>
                  </a:cubicBezTo>
                  <a:lnTo>
                    <a:pt x="16106" y="874"/>
                  </a:lnTo>
                  <a:lnTo>
                    <a:pt x="16120" y="888"/>
                  </a:lnTo>
                  <a:cubicBezTo>
                    <a:pt x="16267" y="999"/>
                    <a:pt x="17118" y="1516"/>
                    <a:pt x="18005" y="2440"/>
                  </a:cubicBezTo>
                  <a:cubicBezTo>
                    <a:pt x="18855" y="3365"/>
                    <a:pt x="19780" y="4659"/>
                    <a:pt x="20149" y="6322"/>
                  </a:cubicBezTo>
                  <a:cubicBezTo>
                    <a:pt x="20704" y="8836"/>
                    <a:pt x="20926" y="12903"/>
                    <a:pt x="20926" y="15713"/>
                  </a:cubicBezTo>
                  <a:cubicBezTo>
                    <a:pt x="20926" y="17007"/>
                    <a:pt x="20889" y="18042"/>
                    <a:pt x="20778" y="18523"/>
                  </a:cubicBezTo>
                  <a:cubicBezTo>
                    <a:pt x="20741" y="18818"/>
                    <a:pt x="20445" y="19262"/>
                    <a:pt x="20075" y="19706"/>
                  </a:cubicBezTo>
                  <a:cubicBezTo>
                    <a:pt x="19484" y="20408"/>
                    <a:pt x="18634" y="21111"/>
                    <a:pt x="17931" y="21628"/>
                  </a:cubicBezTo>
                  <a:cubicBezTo>
                    <a:pt x="17598" y="21924"/>
                    <a:pt x="17303" y="22146"/>
                    <a:pt x="17081" y="22294"/>
                  </a:cubicBezTo>
                  <a:cubicBezTo>
                    <a:pt x="16859" y="22442"/>
                    <a:pt x="16711" y="22552"/>
                    <a:pt x="16711" y="22552"/>
                  </a:cubicBezTo>
                  <a:cubicBezTo>
                    <a:pt x="16637" y="22589"/>
                    <a:pt x="16600" y="22663"/>
                    <a:pt x="16563" y="22737"/>
                  </a:cubicBezTo>
                  <a:lnTo>
                    <a:pt x="15454" y="29873"/>
                  </a:lnTo>
                  <a:cubicBezTo>
                    <a:pt x="15417" y="29984"/>
                    <a:pt x="15454" y="30058"/>
                    <a:pt x="15528" y="30131"/>
                  </a:cubicBezTo>
                  <a:cubicBezTo>
                    <a:pt x="15565" y="30205"/>
                    <a:pt x="15676" y="30242"/>
                    <a:pt x="15750" y="30242"/>
                  </a:cubicBezTo>
                  <a:cubicBezTo>
                    <a:pt x="15750" y="30242"/>
                    <a:pt x="16933" y="30168"/>
                    <a:pt x="18671" y="30094"/>
                  </a:cubicBezTo>
                  <a:cubicBezTo>
                    <a:pt x="21332" y="29947"/>
                    <a:pt x="25288" y="29762"/>
                    <a:pt x="28727" y="29614"/>
                  </a:cubicBezTo>
                  <a:cubicBezTo>
                    <a:pt x="30427" y="29503"/>
                    <a:pt x="31980" y="29429"/>
                    <a:pt x="33163" y="29392"/>
                  </a:cubicBezTo>
                  <a:cubicBezTo>
                    <a:pt x="34280" y="29357"/>
                    <a:pt x="35068" y="29322"/>
                    <a:pt x="35276" y="29318"/>
                  </a:cubicBezTo>
                  <a:lnTo>
                    <a:pt x="35276" y="29318"/>
                  </a:lnTo>
                  <a:cubicBezTo>
                    <a:pt x="35311" y="29322"/>
                    <a:pt x="35346" y="29361"/>
                    <a:pt x="35381" y="29466"/>
                  </a:cubicBezTo>
                  <a:cubicBezTo>
                    <a:pt x="35455" y="29651"/>
                    <a:pt x="35529" y="29984"/>
                    <a:pt x="35529" y="30316"/>
                  </a:cubicBezTo>
                  <a:cubicBezTo>
                    <a:pt x="35566" y="30686"/>
                    <a:pt x="35603" y="31130"/>
                    <a:pt x="35603" y="31573"/>
                  </a:cubicBezTo>
                  <a:cubicBezTo>
                    <a:pt x="35603" y="33200"/>
                    <a:pt x="35418" y="35159"/>
                    <a:pt x="35344" y="36121"/>
                  </a:cubicBezTo>
                  <a:cubicBezTo>
                    <a:pt x="35270" y="36934"/>
                    <a:pt x="34790" y="38302"/>
                    <a:pt x="34383" y="39448"/>
                  </a:cubicBezTo>
                  <a:cubicBezTo>
                    <a:pt x="34161" y="40040"/>
                    <a:pt x="33939" y="40557"/>
                    <a:pt x="33755" y="40927"/>
                  </a:cubicBezTo>
                  <a:cubicBezTo>
                    <a:pt x="33681" y="41129"/>
                    <a:pt x="33617" y="41286"/>
                    <a:pt x="33570" y="41392"/>
                  </a:cubicBezTo>
                  <a:lnTo>
                    <a:pt x="33570" y="41392"/>
                  </a:lnTo>
                  <a:cubicBezTo>
                    <a:pt x="33323" y="41419"/>
                    <a:pt x="32836" y="41469"/>
                    <a:pt x="32165" y="41518"/>
                  </a:cubicBezTo>
                  <a:cubicBezTo>
                    <a:pt x="29244" y="41851"/>
                    <a:pt x="22959" y="42443"/>
                    <a:pt x="19484" y="42628"/>
                  </a:cubicBezTo>
                  <a:cubicBezTo>
                    <a:pt x="16230" y="42812"/>
                    <a:pt x="14049" y="42923"/>
                    <a:pt x="11979" y="42923"/>
                  </a:cubicBezTo>
                  <a:cubicBezTo>
                    <a:pt x="10500" y="42923"/>
                    <a:pt x="9095" y="42886"/>
                    <a:pt x="7358" y="42738"/>
                  </a:cubicBezTo>
                  <a:cubicBezTo>
                    <a:pt x="5324" y="42591"/>
                    <a:pt x="3734" y="41740"/>
                    <a:pt x="2625" y="40409"/>
                  </a:cubicBezTo>
                  <a:cubicBezTo>
                    <a:pt x="1479" y="39078"/>
                    <a:pt x="814" y="37230"/>
                    <a:pt x="666" y="35086"/>
                  </a:cubicBezTo>
                  <a:cubicBezTo>
                    <a:pt x="629" y="34753"/>
                    <a:pt x="629" y="34457"/>
                    <a:pt x="629" y="34161"/>
                  </a:cubicBezTo>
                  <a:cubicBezTo>
                    <a:pt x="629" y="32387"/>
                    <a:pt x="1036" y="31241"/>
                    <a:pt x="1516" y="29984"/>
                  </a:cubicBezTo>
                  <a:cubicBezTo>
                    <a:pt x="1997" y="28727"/>
                    <a:pt x="2551" y="27396"/>
                    <a:pt x="2773" y="25436"/>
                  </a:cubicBezTo>
                  <a:cubicBezTo>
                    <a:pt x="3254" y="21222"/>
                    <a:pt x="4067" y="13088"/>
                    <a:pt x="4548" y="7431"/>
                  </a:cubicBezTo>
                  <a:cubicBezTo>
                    <a:pt x="4733" y="5102"/>
                    <a:pt x="5583" y="3439"/>
                    <a:pt x="6988" y="2329"/>
                  </a:cubicBezTo>
                  <a:cubicBezTo>
                    <a:pt x="8393" y="1183"/>
                    <a:pt x="10389" y="629"/>
                    <a:pt x="12940" y="629"/>
                  </a:cubicBezTo>
                  <a:close/>
                  <a:moveTo>
                    <a:pt x="12940" y="0"/>
                  </a:moveTo>
                  <a:cubicBezTo>
                    <a:pt x="10315" y="0"/>
                    <a:pt x="8171" y="592"/>
                    <a:pt x="6618" y="1849"/>
                  </a:cubicBezTo>
                  <a:cubicBezTo>
                    <a:pt x="5065" y="3069"/>
                    <a:pt x="4141" y="4954"/>
                    <a:pt x="3919" y="7358"/>
                  </a:cubicBezTo>
                  <a:cubicBezTo>
                    <a:pt x="3439" y="13051"/>
                    <a:pt x="2625" y="21148"/>
                    <a:pt x="2145" y="25362"/>
                  </a:cubicBezTo>
                  <a:cubicBezTo>
                    <a:pt x="1923" y="27248"/>
                    <a:pt x="1405" y="28505"/>
                    <a:pt x="925" y="29762"/>
                  </a:cubicBezTo>
                  <a:cubicBezTo>
                    <a:pt x="444" y="31019"/>
                    <a:pt x="0" y="32313"/>
                    <a:pt x="0" y="34161"/>
                  </a:cubicBezTo>
                  <a:cubicBezTo>
                    <a:pt x="0" y="34457"/>
                    <a:pt x="37" y="34790"/>
                    <a:pt x="37" y="35123"/>
                  </a:cubicBezTo>
                  <a:cubicBezTo>
                    <a:pt x="222" y="37378"/>
                    <a:pt x="925" y="39337"/>
                    <a:pt x="2145" y="40779"/>
                  </a:cubicBezTo>
                  <a:cubicBezTo>
                    <a:pt x="3365" y="42258"/>
                    <a:pt x="5102" y="43182"/>
                    <a:pt x="7284" y="43367"/>
                  </a:cubicBezTo>
                  <a:cubicBezTo>
                    <a:pt x="9058" y="43478"/>
                    <a:pt x="10500" y="43552"/>
                    <a:pt x="11979" y="43552"/>
                  </a:cubicBezTo>
                  <a:cubicBezTo>
                    <a:pt x="14086" y="43552"/>
                    <a:pt x="16267" y="43441"/>
                    <a:pt x="19521" y="43256"/>
                  </a:cubicBezTo>
                  <a:cubicBezTo>
                    <a:pt x="24179" y="42997"/>
                    <a:pt x="33828" y="41999"/>
                    <a:pt x="33828" y="41999"/>
                  </a:cubicBezTo>
                  <a:cubicBezTo>
                    <a:pt x="33939" y="41962"/>
                    <a:pt x="34013" y="41888"/>
                    <a:pt x="34087" y="41814"/>
                  </a:cubicBezTo>
                  <a:cubicBezTo>
                    <a:pt x="34087" y="41814"/>
                    <a:pt x="34494" y="40853"/>
                    <a:pt x="34938" y="39670"/>
                  </a:cubicBezTo>
                  <a:cubicBezTo>
                    <a:pt x="35381" y="38487"/>
                    <a:pt x="35862" y="37119"/>
                    <a:pt x="35936" y="36158"/>
                  </a:cubicBezTo>
                  <a:cubicBezTo>
                    <a:pt x="36047" y="35196"/>
                    <a:pt x="36195" y="33237"/>
                    <a:pt x="36195" y="31573"/>
                  </a:cubicBezTo>
                  <a:cubicBezTo>
                    <a:pt x="36195" y="30871"/>
                    <a:pt x="36195" y="30205"/>
                    <a:pt x="36084" y="29688"/>
                  </a:cubicBezTo>
                  <a:cubicBezTo>
                    <a:pt x="36047" y="29466"/>
                    <a:pt x="35973" y="29244"/>
                    <a:pt x="35862" y="29059"/>
                  </a:cubicBezTo>
                  <a:cubicBezTo>
                    <a:pt x="35825" y="28948"/>
                    <a:pt x="35751" y="28874"/>
                    <a:pt x="35640" y="28801"/>
                  </a:cubicBezTo>
                  <a:cubicBezTo>
                    <a:pt x="35566" y="28727"/>
                    <a:pt x="35455" y="28690"/>
                    <a:pt x="35307" y="28690"/>
                  </a:cubicBezTo>
                  <a:cubicBezTo>
                    <a:pt x="35048" y="28690"/>
                    <a:pt x="33718" y="28764"/>
                    <a:pt x="31832" y="28837"/>
                  </a:cubicBezTo>
                  <a:cubicBezTo>
                    <a:pt x="26798" y="29068"/>
                    <a:pt x="17985" y="29503"/>
                    <a:pt x="16108" y="29596"/>
                  </a:cubicBezTo>
                  <a:lnTo>
                    <a:pt x="16108" y="29596"/>
                  </a:lnTo>
                  <a:lnTo>
                    <a:pt x="17176" y="22948"/>
                  </a:lnTo>
                  <a:lnTo>
                    <a:pt x="17176" y="22948"/>
                  </a:lnTo>
                  <a:cubicBezTo>
                    <a:pt x="17480" y="22747"/>
                    <a:pt x="18267" y="22211"/>
                    <a:pt x="19077" y="21517"/>
                  </a:cubicBezTo>
                  <a:cubicBezTo>
                    <a:pt x="19595" y="21111"/>
                    <a:pt x="20112" y="20630"/>
                    <a:pt x="20519" y="20112"/>
                  </a:cubicBezTo>
                  <a:cubicBezTo>
                    <a:pt x="20963" y="19632"/>
                    <a:pt x="21295" y="19151"/>
                    <a:pt x="21406" y="18634"/>
                  </a:cubicBezTo>
                  <a:cubicBezTo>
                    <a:pt x="21517" y="18079"/>
                    <a:pt x="21554" y="17044"/>
                    <a:pt x="21554" y="15713"/>
                  </a:cubicBezTo>
                  <a:cubicBezTo>
                    <a:pt x="21554" y="12866"/>
                    <a:pt x="21295" y="8799"/>
                    <a:pt x="20741" y="6211"/>
                  </a:cubicBezTo>
                  <a:cubicBezTo>
                    <a:pt x="20334" y="4252"/>
                    <a:pt x="19225" y="2810"/>
                    <a:pt x="18264" y="1812"/>
                  </a:cubicBezTo>
                  <a:cubicBezTo>
                    <a:pt x="17266" y="851"/>
                    <a:pt x="16415" y="333"/>
                    <a:pt x="16378" y="333"/>
                  </a:cubicBezTo>
                  <a:lnTo>
                    <a:pt x="16267" y="296"/>
                  </a:lnTo>
                  <a:cubicBezTo>
                    <a:pt x="15084" y="111"/>
                    <a:pt x="13975" y="0"/>
                    <a:pt x="129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51"/>
            <p:cNvSpPr/>
            <p:nvPr/>
          </p:nvSpPr>
          <p:spPr>
            <a:xfrm>
              <a:off x="2022900" y="2863875"/>
              <a:ext cx="279150" cy="311575"/>
            </a:xfrm>
            <a:custGeom>
              <a:avLst/>
              <a:gdLst/>
              <a:ahLst/>
              <a:cxnLst/>
              <a:rect l="l" t="t" r="r" b="b"/>
              <a:pathLst>
                <a:path w="11166" h="12463" extrusionOk="0">
                  <a:moveTo>
                    <a:pt x="8878" y="1"/>
                  </a:moveTo>
                  <a:cubicBezTo>
                    <a:pt x="8592" y="1"/>
                    <a:pt x="8271" y="46"/>
                    <a:pt x="7913" y="152"/>
                  </a:cubicBezTo>
                  <a:cubicBezTo>
                    <a:pt x="5177" y="965"/>
                    <a:pt x="1" y="8396"/>
                    <a:pt x="1" y="8396"/>
                  </a:cubicBezTo>
                  <a:cubicBezTo>
                    <a:pt x="1" y="8396"/>
                    <a:pt x="1775" y="12463"/>
                    <a:pt x="2737" y="12463"/>
                  </a:cubicBezTo>
                  <a:cubicBezTo>
                    <a:pt x="3735" y="12463"/>
                    <a:pt x="7765" y="10836"/>
                    <a:pt x="9244" y="8248"/>
                  </a:cubicBezTo>
                  <a:cubicBezTo>
                    <a:pt x="10685" y="5660"/>
                    <a:pt x="11166" y="2074"/>
                    <a:pt x="11166" y="2074"/>
                  </a:cubicBezTo>
                  <a:cubicBezTo>
                    <a:pt x="11166" y="2074"/>
                    <a:pt x="10802" y="1"/>
                    <a:pt x="88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51"/>
            <p:cNvSpPr/>
            <p:nvPr/>
          </p:nvSpPr>
          <p:spPr>
            <a:xfrm>
              <a:off x="2014600" y="2855650"/>
              <a:ext cx="294850" cy="327200"/>
            </a:xfrm>
            <a:custGeom>
              <a:avLst/>
              <a:gdLst/>
              <a:ahLst/>
              <a:cxnLst/>
              <a:rect l="l" t="t" r="r" b="b"/>
              <a:pathLst>
                <a:path w="11794" h="13088" extrusionOk="0">
                  <a:moveTo>
                    <a:pt x="9206" y="629"/>
                  </a:moveTo>
                  <a:cubicBezTo>
                    <a:pt x="9649" y="629"/>
                    <a:pt x="9945" y="739"/>
                    <a:pt x="10204" y="924"/>
                  </a:cubicBezTo>
                  <a:cubicBezTo>
                    <a:pt x="10611" y="1146"/>
                    <a:pt x="10869" y="1553"/>
                    <a:pt x="11017" y="1886"/>
                  </a:cubicBezTo>
                  <a:cubicBezTo>
                    <a:pt x="11091" y="2033"/>
                    <a:pt x="11128" y="2181"/>
                    <a:pt x="11165" y="2292"/>
                  </a:cubicBezTo>
                  <a:lnTo>
                    <a:pt x="11197" y="2418"/>
                  </a:lnTo>
                  <a:lnTo>
                    <a:pt x="11197" y="2418"/>
                  </a:lnTo>
                  <a:cubicBezTo>
                    <a:pt x="11192" y="2445"/>
                    <a:pt x="11183" y="2479"/>
                    <a:pt x="11165" y="2514"/>
                  </a:cubicBezTo>
                  <a:cubicBezTo>
                    <a:pt x="11054" y="3217"/>
                    <a:pt x="10537" y="6211"/>
                    <a:pt x="9280" y="8429"/>
                  </a:cubicBezTo>
                  <a:cubicBezTo>
                    <a:pt x="8614" y="9649"/>
                    <a:pt x="7283" y="10685"/>
                    <a:pt x="5989" y="11387"/>
                  </a:cubicBezTo>
                  <a:cubicBezTo>
                    <a:pt x="5361" y="11757"/>
                    <a:pt x="4695" y="12016"/>
                    <a:pt x="4178" y="12200"/>
                  </a:cubicBezTo>
                  <a:cubicBezTo>
                    <a:pt x="3660" y="12385"/>
                    <a:pt x="3254" y="12496"/>
                    <a:pt x="3069" y="12496"/>
                  </a:cubicBezTo>
                  <a:cubicBezTo>
                    <a:pt x="3069" y="12496"/>
                    <a:pt x="2995" y="12459"/>
                    <a:pt x="2884" y="12385"/>
                  </a:cubicBezTo>
                  <a:cubicBezTo>
                    <a:pt x="2662" y="12200"/>
                    <a:pt x="2403" y="11905"/>
                    <a:pt x="2144" y="11498"/>
                  </a:cubicBezTo>
                  <a:cubicBezTo>
                    <a:pt x="1775" y="10943"/>
                    <a:pt x="1368" y="10204"/>
                    <a:pt x="1072" y="9612"/>
                  </a:cubicBezTo>
                  <a:cubicBezTo>
                    <a:pt x="924" y="9317"/>
                    <a:pt x="813" y="9095"/>
                    <a:pt x="740" y="8910"/>
                  </a:cubicBezTo>
                  <a:cubicBezTo>
                    <a:pt x="719" y="8860"/>
                    <a:pt x="699" y="8815"/>
                    <a:pt x="681" y="8776"/>
                  </a:cubicBezTo>
                  <a:lnTo>
                    <a:pt x="681" y="8776"/>
                  </a:lnTo>
                  <a:cubicBezTo>
                    <a:pt x="715" y="8725"/>
                    <a:pt x="759" y="8659"/>
                    <a:pt x="813" y="8577"/>
                  </a:cubicBezTo>
                  <a:cubicBezTo>
                    <a:pt x="1294" y="7875"/>
                    <a:pt x="2625" y="6063"/>
                    <a:pt x="4104" y="4363"/>
                  </a:cubicBezTo>
                  <a:cubicBezTo>
                    <a:pt x="4880" y="3512"/>
                    <a:pt x="5657" y="2699"/>
                    <a:pt x="6396" y="2033"/>
                  </a:cubicBezTo>
                  <a:cubicBezTo>
                    <a:pt x="7135" y="1405"/>
                    <a:pt x="7838" y="924"/>
                    <a:pt x="8355" y="776"/>
                  </a:cubicBezTo>
                  <a:cubicBezTo>
                    <a:pt x="8688" y="666"/>
                    <a:pt x="8947" y="629"/>
                    <a:pt x="9206" y="629"/>
                  </a:cubicBezTo>
                  <a:close/>
                  <a:moveTo>
                    <a:pt x="9206" y="0"/>
                  </a:moveTo>
                  <a:cubicBezTo>
                    <a:pt x="8910" y="0"/>
                    <a:pt x="8540" y="74"/>
                    <a:pt x="8171" y="185"/>
                  </a:cubicBezTo>
                  <a:cubicBezTo>
                    <a:pt x="7394" y="407"/>
                    <a:pt x="6544" y="1072"/>
                    <a:pt x="5657" y="1886"/>
                  </a:cubicBezTo>
                  <a:cubicBezTo>
                    <a:pt x="2995" y="4363"/>
                    <a:pt x="74" y="8540"/>
                    <a:pt x="74" y="8577"/>
                  </a:cubicBezTo>
                  <a:cubicBezTo>
                    <a:pt x="0" y="8651"/>
                    <a:pt x="0" y="8762"/>
                    <a:pt x="37" y="8873"/>
                  </a:cubicBezTo>
                  <a:cubicBezTo>
                    <a:pt x="37" y="8873"/>
                    <a:pt x="481" y="9871"/>
                    <a:pt x="1072" y="10906"/>
                  </a:cubicBezTo>
                  <a:cubicBezTo>
                    <a:pt x="1368" y="11424"/>
                    <a:pt x="1664" y="11942"/>
                    <a:pt x="1997" y="12348"/>
                  </a:cubicBezTo>
                  <a:cubicBezTo>
                    <a:pt x="2144" y="12533"/>
                    <a:pt x="2329" y="12718"/>
                    <a:pt x="2477" y="12866"/>
                  </a:cubicBezTo>
                  <a:cubicBezTo>
                    <a:pt x="2662" y="12977"/>
                    <a:pt x="2847" y="13088"/>
                    <a:pt x="3069" y="13088"/>
                  </a:cubicBezTo>
                  <a:cubicBezTo>
                    <a:pt x="3401" y="13088"/>
                    <a:pt x="3845" y="12977"/>
                    <a:pt x="4400" y="12792"/>
                  </a:cubicBezTo>
                  <a:cubicBezTo>
                    <a:pt x="5250" y="12496"/>
                    <a:pt x="6285" y="11979"/>
                    <a:pt x="7283" y="11313"/>
                  </a:cubicBezTo>
                  <a:cubicBezTo>
                    <a:pt x="8282" y="10611"/>
                    <a:pt x="9243" y="9760"/>
                    <a:pt x="9834" y="8725"/>
                  </a:cubicBezTo>
                  <a:cubicBezTo>
                    <a:pt x="11313" y="6063"/>
                    <a:pt x="11794" y="2477"/>
                    <a:pt x="11794" y="2440"/>
                  </a:cubicBezTo>
                  <a:lnTo>
                    <a:pt x="11794" y="2366"/>
                  </a:lnTo>
                  <a:cubicBezTo>
                    <a:pt x="11794" y="2329"/>
                    <a:pt x="11720" y="1775"/>
                    <a:pt x="11350" y="1220"/>
                  </a:cubicBezTo>
                  <a:cubicBezTo>
                    <a:pt x="11165" y="924"/>
                    <a:pt x="10906" y="629"/>
                    <a:pt x="10537" y="407"/>
                  </a:cubicBezTo>
                  <a:cubicBezTo>
                    <a:pt x="10204" y="148"/>
                    <a:pt x="9760" y="0"/>
                    <a:pt x="9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51"/>
            <p:cNvSpPr/>
            <p:nvPr/>
          </p:nvSpPr>
          <p:spPr>
            <a:xfrm>
              <a:off x="1440650" y="2636575"/>
              <a:ext cx="1007450" cy="899975"/>
            </a:xfrm>
            <a:custGeom>
              <a:avLst/>
              <a:gdLst/>
              <a:ahLst/>
              <a:cxnLst/>
              <a:rect l="l" t="t" r="r" b="b"/>
              <a:pathLst>
                <a:path w="40298" h="35999" extrusionOk="0">
                  <a:moveTo>
                    <a:pt x="25818" y="0"/>
                  </a:moveTo>
                  <a:cubicBezTo>
                    <a:pt x="24898" y="0"/>
                    <a:pt x="23943" y="132"/>
                    <a:pt x="22958" y="482"/>
                  </a:cubicBezTo>
                  <a:cubicBezTo>
                    <a:pt x="18891" y="1960"/>
                    <a:pt x="18891" y="6471"/>
                    <a:pt x="18743" y="9392"/>
                  </a:cubicBezTo>
                  <a:cubicBezTo>
                    <a:pt x="18596" y="12312"/>
                    <a:pt x="18411" y="13126"/>
                    <a:pt x="12089" y="15381"/>
                  </a:cubicBezTo>
                  <a:cubicBezTo>
                    <a:pt x="5767" y="17673"/>
                    <a:pt x="2070" y="21703"/>
                    <a:pt x="924" y="27544"/>
                  </a:cubicBezTo>
                  <a:cubicBezTo>
                    <a:pt x="0" y="32252"/>
                    <a:pt x="3927" y="35999"/>
                    <a:pt x="8040" y="35999"/>
                  </a:cubicBezTo>
                  <a:cubicBezTo>
                    <a:pt x="9031" y="35999"/>
                    <a:pt x="10033" y="35782"/>
                    <a:pt x="10980" y="35308"/>
                  </a:cubicBezTo>
                  <a:cubicBezTo>
                    <a:pt x="15823" y="32905"/>
                    <a:pt x="15823" y="21703"/>
                    <a:pt x="19409" y="20409"/>
                  </a:cubicBezTo>
                  <a:cubicBezTo>
                    <a:pt x="22958" y="19115"/>
                    <a:pt x="27653" y="18967"/>
                    <a:pt x="29428" y="14087"/>
                  </a:cubicBezTo>
                  <a:cubicBezTo>
                    <a:pt x="29428" y="14087"/>
                    <a:pt x="29280" y="12978"/>
                    <a:pt x="33014" y="12978"/>
                  </a:cubicBezTo>
                  <a:cubicBezTo>
                    <a:pt x="36711" y="12978"/>
                    <a:pt x="39632" y="9392"/>
                    <a:pt x="39965" y="5510"/>
                  </a:cubicBezTo>
                  <a:cubicBezTo>
                    <a:pt x="40297" y="1628"/>
                    <a:pt x="36083" y="1295"/>
                    <a:pt x="33310" y="1295"/>
                  </a:cubicBezTo>
                  <a:cubicBezTo>
                    <a:pt x="31237" y="1295"/>
                    <a:pt x="28697" y="0"/>
                    <a:pt x="258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51"/>
            <p:cNvSpPr/>
            <p:nvPr/>
          </p:nvSpPr>
          <p:spPr>
            <a:xfrm>
              <a:off x="1452650" y="2629200"/>
              <a:ext cx="995450" cy="915050"/>
            </a:xfrm>
            <a:custGeom>
              <a:avLst/>
              <a:gdLst/>
              <a:ahLst/>
              <a:cxnLst/>
              <a:rect l="l" t="t" r="r" b="b"/>
              <a:pathLst>
                <a:path w="39818" h="36602" extrusionOk="0">
                  <a:moveTo>
                    <a:pt x="25325" y="592"/>
                  </a:moveTo>
                  <a:cubicBezTo>
                    <a:pt x="26730" y="592"/>
                    <a:pt x="28061" y="925"/>
                    <a:pt x="29318" y="1257"/>
                  </a:cubicBezTo>
                  <a:cubicBezTo>
                    <a:pt x="30575" y="1553"/>
                    <a:pt x="31758" y="1886"/>
                    <a:pt x="32830" y="1886"/>
                  </a:cubicBezTo>
                  <a:cubicBezTo>
                    <a:pt x="34161" y="1886"/>
                    <a:pt x="35788" y="1960"/>
                    <a:pt x="37045" y="2477"/>
                  </a:cubicBezTo>
                  <a:cubicBezTo>
                    <a:pt x="37710" y="2699"/>
                    <a:pt x="38228" y="3032"/>
                    <a:pt x="38597" y="3512"/>
                  </a:cubicBezTo>
                  <a:cubicBezTo>
                    <a:pt x="38967" y="3993"/>
                    <a:pt x="39189" y="4585"/>
                    <a:pt x="39189" y="5398"/>
                  </a:cubicBezTo>
                  <a:cubicBezTo>
                    <a:pt x="39189" y="5509"/>
                    <a:pt x="39189" y="5657"/>
                    <a:pt x="39189" y="5768"/>
                  </a:cubicBezTo>
                  <a:cubicBezTo>
                    <a:pt x="39041" y="7653"/>
                    <a:pt x="38228" y="9465"/>
                    <a:pt x="37045" y="10796"/>
                  </a:cubicBezTo>
                  <a:cubicBezTo>
                    <a:pt x="35861" y="12090"/>
                    <a:pt x="34272" y="12940"/>
                    <a:pt x="32534" y="12940"/>
                  </a:cubicBezTo>
                  <a:cubicBezTo>
                    <a:pt x="30797" y="12940"/>
                    <a:pt x="29835" y="13199"/>
                    <a:pt x="29318" y="13495"/>
                  </a:cubicBezTo>
                  <a:cubicBezTo>
                    <a:pt x="29022" y="13642"/>
                    <a:pt x="28874" y="13827"/>
                    <a:pt x="28763" y="13975"/>
                  </a:cubicBezTo>
                  <a:cubicBezTo>
                    <a:pt x="28686" y="14078"/>
                    <a:pt x="28662" y="14181"/>
                    <a:pt x="28655" y="14272"/>
                  </a:cubicBezTo>
                  <a:lnTo>
                    <a:pt x="28652" y="14271"/>
                  </a:lnTo>
                  <a:cubicBezTo>
                    <a:pt x="27802" y="16637"/>
                    <a:pt x="26286" y="17820"/>
                    <a:pt x="24475" y="18597"/>
                  </a:cubicBezTo>
                  <a:cubicBezTo>
                    <a:pt x="22700" y="19410"/>
                    <a:pt x="20630" y="19743"/>
                    <a:pt x="18818" y="20408"/>
                  </a:cubicBezTo>
                  <a:cubicBezTo>
                    <a:pt x="18300" y="20593"/>
                    <a:pt x="17857" y="20963"/>
                    <a:pt x="17487" y="21443"/>
                  </a:cubicBezTo>
                  <a:cubicBezTo>
                    <a:pt x="16822" y="22257"/>
                    <a:pt x="16341" y="23403"/>
                    <a:pt x="15860" y="24697"/>
                  </a:cubicBezTo>
                  <a:cubicBezTo>
                    <a:pt x="15158" y="26656"/>
                    <a:pt x="14566" y="28948"/>
                    <a:pt x="13716" y="30945"/>
                  </a:cubicBezTo>
                  <a:cubicBezTo>
                    <a:pt x="12866" y="32941"/>
                    <a:pt x="11831" y="34605"/>
                    <a:pt x="10352" y="35344"/>
                  </a:cubicBezTo>
                  <a:cubicBezTo>
                    <a:pt x="9464" y="35788"/>
                    <a:pt x="8503" y="36010"/>
                    <a:pt x="7579" y="36010"/>
                  </a:cubicBezTo>
                  <a:cubicBezTo>
                    <a:pt x="5804" y="36010"/>
                    <a:pt x="4067" y="35270"/>
                    <a:pt x="2773" y="34050"/>
                  </a:cubicBezTo>
                  <a:cubicBezTo>
                    <a:pt x="1479" y="32830"/>
                    <a:pt x="629" y="31130"/>
                    <a:pt x="629" y="29207"/>
                  </a:cubicBezTo>
                  <a:cubicBezTo>
                    <a:pt x="629" y="28800"/>
                    <a:pt x="665" y="28357"/>
                    <a:pt x="739" y="27913"/>
                  </a:cubicBezTo>
                  <a:cubicBezTo>
                    <a:pt x="1294" y="25029"/>
                    <a:pt x="2477" y="22626"/>
                    <a:pt x="4326" y="20630"/>
                  </a:cubicBezTo>
                  <a:cubicBezTo>
                    <a:pt x="6137" y="18670"/>
                    <a:pt x="8614" y="17081"/>
                    <a:pt x="11720" y="15972"/>
                  </a:cubicBezTo>
                  <a:cubicBezTo>
                    <a:pt x="14899" y="14825"/>
                    <a:pt x="16526" y="14086"/>
                    <a:pt x="17487" y="13162"/>
                  </a:cubicBezTo>
                  <a:cubicBezTo>
                    <a:pt x="17931" y="12681"/>
                    <a:pt x="18190" y="12164"/>
                    <a:pt x="18337" y="11609"/>
                  </a:cubicBezTo>
                  <a:cubicBezTo>
                    <a:pt x="18485" y="11054"/>
                    <a:pt x="18522" y="10426"/>
                    <a:pt x="18559" y="9724"/>
                  </a:cubicBezTo>
                  <a:cubicBezTo>
                    <a:pt x="18633" y="8245"/>
                    <a:pt x="18707" y="6396"/>
                    <a:pt x="19188" y="4769"/>
                  </a:cubicBezTo>
                  <a:cubicBezTo>
                    <a:pt x="19705" y="3143"/>
                    <a:pt x="20667" y="1775"/>
                    <a:pt x="22589" y="1072"/>
                  </a:cubicBezTo>
                  <a:cubicBezTo>
                    <a:pt x="23513" y="740"/>
                    <a:pt x="24438" y="592"/>
                    <a:pt x="25325" y="592"/>
                  </a:cubicBezTo>
                  <a:close/>
                  <a:moveTo>
                    <a:pt x="25325" y="0"/>
                  </a:moveTo>
                  <a:cubicBezTo>
                    <a:pt x="24401" y="0"/>
                    <a:pt x="23402" y="111"/>
                    <a:pt x="22367" y="481"/>
                  </a:cubicBezTo>
                  <a:cubicBezTo>
                    <a:pt x="20260" y="1257"/>
                    <a:pt x="19151" y="2847"/>
                    <a:pt x="18633" y="4585"/>
                  </a:cubicBezTo>
                  <a:cubicBezTo>
                    <a:pt x="18079" y="6322"/>
                    <a:pt x="18042" y="8208"/>
                    <a:pt x="17968" y="9687"/>
                  </a:cubicBezTo>
                  <a:cubicBezTo>
                    <a:pt x="17931" y="10389"/>
                    <a:pt x="17857" y="10981"/>
                    <a:pt x="17746" y="11461"/>
                  </a:cubicBezTo>
                  <a:cubicBezTo>
                    <a:pt x="17561" y="12164"/>
                    <a:pt x="17191" y="12681"/>
                    <a:pt x="16304" y="13310"/>
                  </a:cubicBezTo>
                  <a:cubicBezTo>
                    <a:pt x="15380" y="13901"/>
                    <a:pt x="13864" y="14567"/>
                    <a:pt x="11535" y="15380"/>
                  </a:cubicBezTo>
                  <a:cubicBezTo>
                    <a:pt x="8318" y="16526"/>
                    <a:pt x="5767" y="18153"/>
                    <a:pt x="3845" y="20223"/>
                  </a:cubicBezTo>
                  <a:cubicBezTo>
                    <a:pt x="1959" y="22294"/>
                    <a:pt x="702" y="24808"/>
                    <a:pt x="148" y="27765"/>
                  </a:cubicBezTo>
                  <a:cubicBezTo>
                    <a:pt x="37" y="28283"/>
                    <a:pt x="0" y="28726"/>
                    <a:pt x="0" y="29207"/>
                  </a:cubicBezTo>
                  <a:cubicBezTo>
                    <a:pt x="0" y="31314"/>
                    <a:pt x="924" y="33163"/>
                    <a:pt x="2329" y="34494"/>
                  </a:cubicBezTo>
                  <a:cubicBezTo>
                    <a:pt x="3734" y="35825"/>
                    <a:pt x="5620" y="36601"/>
                    <a:pt x="7579" y="36601"/>
                  </a:cubicBezTo>
                  <a:cubicBezTo>
                    <a:pt x="8614" y="36601"/>
                    <a:pt x="9649" y="36379"/>
                    <a:pt x="10611" y="35899"/>
                  </a:cubicBezTo>
                  <a:cubicBezTo>
                    <a:pt x="11942" y="35233"/>
                    <a:pt x="12866" y="34013"/>
                    <a:pt x="13642" y="32571"/>
                  </a:cubicBezTo>
                  <a:cubicBezTo>
                    <a:pt x="14751" y="30427"/>
                    <a:pt x="15491" y="27728"/>
                    <a:pt x="16267" y="25436"/>
                  </a:cubicBezTo>
                  <a:cubicBezTo>
                    <a:pt x="16637" y="24327"/>
                    <a:pt x="17043" y="23292"/>
                    <a:pt x="17487" y="22515"/>
                  </a:cubicBezTo>
                  <a:cubicBezTo>
                    <a:pt x="17931" y="21739"/>
                    <a:pt x="18448" y="21184"/>
                    <a:pt x="19003" y="21000"/>
                  </a:cubicBezTo>
                  <a:cubicBezTo>
                    <a:pt x="20777" y="20371"/>
                    <a:pt x="22848" y="20001"/>
                    <a:pt x="24733" y="19151"/>
                  </a:cubicBezTo>
                  <a:cubicBezTo>
                    <a:pt x="26619" y="18338"/>
                    <a:pt x="28319" y="17007"/>
                    <a:pt x="29244" y="14493"/>
                  </a:cubicBezTo>
                  <a:cubicBezTo>
                    <a:pt x="29271" y="14466"/>
                    <a:pt x="29278" y="14419"/>
                    <a:pt x="29266" y="14382"/>
                  </a:cubicBezTo>
                  <a:lnTo>
                    <a:pt x="29281" y="14382"/>
                  </a:lnTo>
                  <a:lnTo>
                    <a:pt x="29281" y="14345"/>
                  </a:lnTo>
                  <a:cubicBezTo>
                    <a:pt x="29281" y="14308"/>
                    <a:pt x="29318" y="14123"/>
                    <a:pt x="29761" y="13938"/>
                  </a:cubicBezTo>
                  <a:cubicBezTo>
                    <a:pt x="30205" y="13753"/>
                    <a:pt x="31055" y="13568"/>
                    <a:pt x="32534" y="13568"/>
                  </a:cubicBezTo>
                  <a:cubicBezTo>
                    <a:pt x="34494" y="13568"/>
                    <a:pt x="36231" y="12607"/>
                    <a:pt x="37525" y="11202"/>
                  </a:cubicBezTo>
                  <a:cubicBezTo>
                    <a:pt x="38782" y="9761"/>
                    <a:pt x="39632" y="7838"/>
                    <a:pt x="39780" y="5842"/>
                  </a:cubicBezTo>
                  <a:cubicBezTo>
                    <a:pt x="39817" y="5694"/>
                    <a:pt x="39817" y="5546"/>
                    <a:pt x="39817" y="5398"/>
                  </a:cubicBezTo>
                  <a:cubicBezTo>
                    <a:pt x="39817" y="4474"/>
                    <a:pt x="39559" y="3697"/>
                    <a:pt x="39078" y="3143"/>
                  </a:cubicBezTo>
                  <a:cubicBezTo>
                    <a:pt x="38375" y="2255"/>
                    <a:pt x="37303" y="1812"/>
                    <a:pt x="36194" y="1553"/>
                  </a:cubicBezTo>
                  <a:cubicBezTo>
                    <a:pt x="35048" y="1331"/>
                    <a:pt x="33865" y="1294"/>
                    <a:pt x="32830" y="1294"/>
                  </a:cubicBezTo>
                  <a:cubicBezTo>
                    <a:pt x="31869" y="1294"/>
                    <a:pt x="30723" y="961"/>
                    <a:pt x="29466" y="629"/>
                  </a:cubicBezTo>
                  <a:cubicBezTo>
                    <a:pt x="28209" y="333"/>
                    <a:pt x="26841" y="0"/>
                    <a:pt x="253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51"/>
            <p:cNvSpPr/>
            <p:nvPr/>
          </p:nvSpPr>
          <p:spPr>
            <a:xfrm>
              <a:off x="1917550" y="3189350"/>
              <a:ext cx="738725" cy="637725"/>
            </a:xfrm>
            <a:custGeom>
              <a:avLst/>
              <a:gdLst/>
              <a:ahLst/>
              <a:cxnLst/>
              <a:rect l="l" t="t" r="r" b="b"/>
              <a:pathLst>
                <a:path w="29549" h="25509" extrusionOk="0">
                  <a:moveTo>
                    <a:pt x="3335" y="0"/>
                  </a:moveTo>
                  <a:cubicBezTo>
                    <a:pt x="3240" y="0"/>
                    <a:pt x="3151" y="24"/>
                    <a:pt x="3069" y="72"/>
                  </a:cubicBezTo>
                  <a:lnTo>
                    <a:pt x="0" y="7873"/>
                  </a:lnTo>
                  <a:cubicBezTo>
                    <a:pt x="0" y="7873"/>
                    <a:pt x="8245" y="25508"/>
                    <a:pt x="9391" y="25508"/>
                  </a:cubicBezTo>
                  <a:cubicBezTo>
                    <a:pt x="10537" y="25508"/>
                    <a:pt x="23477" y="16783"/>
                    <a:pt x="23477" y="16783"/>
                  </a:cubicBezTo>
                  <a:cubicBezTo>
                    <a:pt x="23477" y="16783"/>
                    <a:pt x="23986" y="16931"/>
                    <a:pt x="24512" y="16931"/>
                  </a:cubicBezTo>
                  <a:cubicBezTo>
                    <a:pt x="24775" y="16931"/>
                    <a:pt x="25042" y="16894"/>
                    <a:pt x="25251" y="16783"/>
                  </a:cubicBezTo>
                  <a:cubicBezTo>
                    <a:pt x="25917" y="16450"/>
                    <a:pt x="27211" y="14824"/>
                    <a:pt x="27211" y="14824"/>
                  </a:cubicBezTo>
                  <a:cubicBezTo>
                    <a:pt x="27211" y="14824"/>
                    <a:pt x="28673" y="15931"/>
                    <a:pt x="29258" y="15931"/>
                  </a:cubicBezTo>
                  <a:cubicBezTo>
                    <a:pt x="29451" y="15931"/>
                    <a:pt x="29548" y="15810"/>
                    <a:pt x="29466" y="15489"/>
                  </a:cubicBezTo>
                  <a:cubicBezTo>
                    <a:pt x="29170" y="14195"/>
                    <a:pt x="27543" y="12901"/>
                    <a:pt x="26064" y="12901"/>
                  </a:cubicBezTo>
                  <a:cubicBezTo>
                    <a:pt x="24623" y="12901"/>
                    <a:pt x="22515" y="16303"/>
                    <a:pt x="22515" y="16303"/>
                  </a:cubicBezTo>
                  <a:lnTo>
                    <a:pt x="11165" y="20332"/>
                  </a:lnTo>
                  <a:cubicBezTo>
                    <a:pt x="11165" y="20332"/>
                    <a:pt x="8245" y="7688"/>
                    <a:pt x="6803" y="4620"/>
                  </a:cubicBezTo>
                  <a:cubicBezTo>
                    <a:pt x="5474" y="1862"/>
                    <a:pt x="4175" y="0"/>
                    <a:pt x="3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51"/>
            <p:cNvSpPr/>
            <p:nvPr/>
          </p:nvSpPr>
          <p:spPr>
            <a:xfrm>
              <a:off x="1908300" y="3181900"/>
              <a:ext cx="755150" cy="653500"/>
            </a:xfrm>
            <a:custGeom>
              <a:avLst/>
              <a:gdLst/>
              <a:ahLst/>
              <a:cxnLst/>
              <a:rect l="l" t="t" r="r" b="b"/>
              <a:pathLst>
                <a:path w="30206" h="26140" extrusionOk="0">
                  <a:moveTo>
                    <a:pt x="3698" y="1"/>
                  </a:moveTo>
                  <a:cubicBezTo>
                    <a:pt x="3550" y="1"/>
                    <a:pt x="3402" y="38"/>
                    <a:pt x="3291" y="112"/>
                  </a:cubicBezTo>
                  <a:cubicBezTo>
                    <a:pt x="3143" y="223"/>
                    <a:pt x="3106" y="407"/>
                    <a:pt x="3180" y="555"/>
                  </a:cubicBezTo>
                  <a:cubicBezTo>
                    <a:pt x="3225" y="645"/>
                    <a:pt x="3310" y="694"/>
                    <a:pt x="3403" y="694"/>
                  </a:cubicBezTo>
                  <a:cubicBezTo>
                    <a:pt x="3464" y="694"/>
                    <a:pt x="3528" y="673"/>
                    <a:pt x="3587" y="629"/>
                  </a:cubicBezTo>
                  <a:lnTo>
                    <a:pt x="3698" y="629"/>
                  </a:lnTo>
                  <a:cubicBezTo>
                    <a:pt x="3808" y="629"/>
                    <a:pt x="3993" y="666"/>
                    <a:pt x="4215" y="888"/>
                  </a:cubicBezTo>
                  <a:cubicBezTo>
                    <a:pt x="4585" y="1184"/>
                    <a:pt x="4992" y="1701"/>
                    <a:pt x="5472" y="2404"/>
                  </a:cubicBezTo>
                  <a:cubicBezTo>
                    <a:pt x="5916" y="3143"/>
                    <a:pt x="6396" y="4031"/>
                    <a:pt x="6877" y="5066"/>
                  </a:cubicBezTo>
                  <a:cubicBezTo>
                    <a:pt x="7247" y="5805"/>
                    <a:pt x="7690" y="7136"/>
                    <a:pt x="8171" y="8763"/>
                  </a:cubicBezTo>
                  <a:cubicBezTo>
                    <a:pt x="8873" y="11166"/>
                    <a:pt x="9650" y="14161"/>
                    <a:pt x="10241" y="16564"/>
                  </a:cubicBezTo>
                  <a:cubicBezTo>
                    <a:pt x="10537" y="17747"/>
                    <a:pt x="10796" y="18782"/>
                    <a:pt x="10981" y="19521"/>
                  </a:cubicBezTo>
                  <a:cubicBezTo>
                    <a:pt x="11129" y="20261"/>
                    <a:pt x="11240" y="20704"/>
                    <a:pt x="11240" y="20704"/>
                  </a:cubicBezTo>
                  <a:cubicBezTo>
                    <a:pt x="11277" y="20778"/>
                    <a:pt x="11314" y="20852"/>
                    <a:pt x="11387" y="20889"/>
                  </a:cubicBezTo>
                  <a:cubicBezTo>
                    <a:pt x="11431" y="20932"/>
                    <a:pt x="11487" y="20950"/>
                    <a:pt x="11541" y="20950"/>
                  </a:cubicBezTo>
                  <a:cubicBezTo>
                    <a:pt x="11579" y="20950"/>
                    <a:pt x="11616" y="20941"/>
                    <a:pt x="11646" y="20926"/>
                  </a:cubicBezTo>
                  <a:lnTo>
                    <a:pt x="22996" y="16859"/>
                  </a:lnTo>
                  <a:cubicBezTo>
                    <a:pt x="23070" y="16859"/>
                    <a:pt x="23107" y="16822"/>
                    <a:pt x="23144" y="16748"/>
                  </a:cubicBezTo>
                  <a:cubicBezTo>
                    <a:pt x="23144" y="16748"/>
                    <a:pt x="23181" y="16711"/>
                    <a:pt x="23218" y="16601"/>
                  </a:cubicBezTo>
                  <a:cubicBezTo>
                    <a:pt x="23440" y="16305"/>
                    <a:pt x="23994" y="15491"/>
                    <a:pt x="24623" y="14789"/>
                  </a:cubicBezTo>
                  <a:cubicBezTo>
                    <a:pt x="24956" y="14419"/>
                    <a:pt x="25288" y="14087"/>
                    <a:pt x="25621" y="13865"/>
                  </a:cubicBezTo>
                  <a:cubicBezTo>
                    <a:pt x="25917" y="13606"/>
                    <a:pt x="26250" y="13495"/>
                    <a:pt x="26434" y="13495"/>
                  </a:cubicBezTo>
                  <a:cubicBezTo>
                    <a:pt x="27100" y="13495"/>
                    <a:pt x="27802" y="13791"/>
                    <a:pt x="28394" y="14234"/>
                  </a:cubicBezTo>
                  <a:cubicBezTo>
                    <a:pt x="28985" y="14678"/>
                    <a:pt x="29429" y="15307"/>
                    <a:pt x="29540" y="15861"/>
                  </a:cubicBezTo>
                  <a:cubicBezTo>
                    <a:pt x="29556" y="15877"/>
                    <a:pt x="29565" y="15892"/>
                    <a:pt x="29570" y="15908"/>
                  </a:cubicBezTo>
                  <a:lnTo>
                    <a:pt x="29570" y="15908"/>
                  </a:lnTo>
                  <a:cubicBezTo>
                    <a:pt x="29496" y="15903"/>
                    <a:pt x="29352" y="15845"/>
                    <a:pt x="29207" y="15787"/>
                  </a:cubicBezTo>
                  <a:cubicBezTo>
                    <a:pt x="28875" y="15639"/>
                    <a:pt x="28542" y="15418"/>
                    <a:pt x="28246" y="15233"/>
                  </a:cubicBezTo>
                  <a:cubicBezTo>
                    <a:pt x="28098" y="15122"/>
                    <a:pt x="27987" y="15048"/>
                    <a:pt x="27913" y="14974"/>
                  </a:cubicBezTo>
                  <a:cubicBezTo>
                    <a:pt x="27802" y="14900"/>
                    <a:pt x="27765" y="14900"/>
                    <a:pt x="27765" y="14900"/>
                  </a:cubicBezTo>
                  <a:cubicBezTo>
                    <a:pt x="27697" y="14848"/>
                    <a:pt x="27620" y="14821"/>
                    <a:pt x="27550" y="14821"/>
                  </a:cubicBezTo>
                  <a:cubicBezTo>
                    <a:pt x="27470" y="14821"/>
                    <a:pt x="27398" y="14858"/>
                    <a:pt x="27359" y="14937"/>
                  </a:cubicBezTo>
                  <a:cubicBezTo>
                    <a:pt x="27359" y="14937"/>
                    <a:pt x="27248" y="15048"/>
                    <a:pt x="27137" y="15196"/>
                  </a:cubicBezTo>
                  <a:cubicBezTo>
                    <a:pt x="26952" y="15418"/>
                    <a:pt x="26619" y="15787"/>
                    <a:pt x="26324" y="16083"/>
                  </a:cubicBezTo>
                  <a:cubicBezTo>
                    <a:pt x="25991" y="16416"/>
                    <a:pt x="25658" y="16711"/>
                    <a:pt x="25510" y="16785"/>
                  </a:cubicBezTo>
                  <a:cubicBezTo>
                    <a:pt x="25362" y="16859"/>
                    <a:pt x="25141" y="16896"/>
                    <a:pt x="24882" y="16896"/>
                  </a:cubicBezTo>
                  <a:cubicBezTo>
                    <a:pt x="24660" y="16896"/>
                    <a:pt x="24401" y="16859"/>
                    <a:pt x="24216" y="16859"/>
                  </a:cubicBezTo>
                  <a:cubicBezTo>
                    <a:pt x="24142" y="16822"/>
                    <a:pt x="24068" y="16822"/>
                    <a:pt x="24031" y="16785"/>
                  </a:cubicBezTo>
                  <a:lnTo>
                    <a:pt x="23957" y="16785"/>
                  </a:lnTo>
                  <a:cubicBezTo>
                    <a:pt x="23912" y="16770"/>
                    <a:pt x="23872" y="16761"/>
                    <a:pt x="23836" y="16761"/>
                  </a:cubicBezTo>
                  <a:cubicBezTo>
                    <a:pt x="23785" y="16761"/>
                    <a:pt x="23742" y="16779"/>
                    <a:pt x="23699" y="16822"/>
                  </a:cubicBezTo>
                  <a:cubicBezTo>
                    <a:pt x="23699" y="16822"/>
                    <a:pt x="23477" y="16970"/>
                    <a:pt x="23107" y="17192"/>
                  </a:cubicBezTo>
                  <a:cubicBezTo>
                    <a:pt x="21887" y="18042"/>
                    <a:pt x="18745" y="20113"/>
                    <a:pt x="15787" y="21998"/>
                  </a:cubicBezTo>
                  <a:cubicBezTo>
                    <a:pt x="14308" y="22960"/>
                    <a:pt x="12903" y="23847"/>
                    <a:pt x="11794" y="24475"/>
                  </a:cubicBezTo>
                  <a:cubicBezTo>
                    <a:pt x="11240" y="24808"/>
                    <a:pt x="10759" y="25067"/>
                    <a:pt x="10389" y="25252"/>
                  </a:cubicBezTo>
                  <a:cubicBezTo>
                    <a:pt x="10204" y="25363"/>
                    <a:pt x="10057" y="25400"/>
                    <a:pt x="9946" y="25474"/>
                  </a:cubicBezTo>
                  <a:cubicBezTo>
                    <a:pt x="9885" y="25474"/>
                    <a:pt x="9849" y="25498"/>
                    <a:pt x="9818" y="25507"/>
                  </a:cubicBezTo>
                  <a:lnTo>
                    <a:pt x="9818" y="25507"/>
                  </a:lnTo>
                  <a:cubicBezTo>
                    <a:pt x="9771" y="25492"/>
                    <a:pt x="9673" y="25419"/>
                    <a:pt x="9576" y="25289"/>
                  </a:cubicBezTo>
                  <a:cubicBezTo>
                    <a:pt x="9095" y="24697"/>
                    <a:pt x="8282" y="23292"/>
                    <a:pt x="7321" y="21555"/>
                  </a:cubicBezTo>
                  <a:cubicBezTo>
                    <a:pt x="5953" y="18967"/>
                    <a:pt x="4252" y="15565"/>
                    <a:pt x="2921" y="12830"/>
                  </a:cubicBezTo>
                  <a:cubicBezTo>
                    <a:pt x="2293" y="11462"/>
                    <a:pt x="1701" y="10279"/>
                    <a:pt x="1294" y="9428"/>
                  </a:cubicBezTo>
                  <a:cubicBezTo>
                    <a:pt x="888" y="8541"/>
                    <a:pt x="629" y="8023"/>
                    <a:pt x="629" y="8023"/>
                  </a:cubicBezTo>
                  <a:cubicBezTo>
                    <a:pt x="575" y="7915"/>
                    <a:pt x="461" y="7846"/>
                    <a:pt x="346" y="7846"/>
                  </a:cubicBezTo>
                  <a:cubicBezTo>
                    <a:pt x="304" y="7846"/>
                    <a:pt x="262" y="7856"/>
                    <a:pt x="222" y="7875"/>
                  </a:cubicBezTo>
                  <a:cubicBezTo>
                    <a:pt x="74" y="7949"/>
                    <a:pt x="1" y="8134"/>
                    <a:pt x="74" y="8282"/>
                  </a:cubicBezTo>
                  <a:cubicBezTo>
                    <a:pt x="74" y="8282"/>
                    <a:pt x="2145" y="12719"/>
                    <a:pt x="4363" y="17118"/>
                  </a:cubicBezTo>
                  <a:cubicBezTo>
                    <a:pt x="5472" y="19336"/>
                    <a:pt x="6618" y="21555"/>
                    <a:pt x="7543" y="23218"/>
                  </a:cubicBezTo>
                  <a:cubicBezTo>
                    <a:pt x="8023" y="24032"/>
                    <a:pt x="8430" y="24734"/>
                    <a:pt x="8763" y="25252"/>
                  </a:cubicBezTo>
                  <a:cubicBezTo>
                    <a:pt x="8947" y="25474"/>
                    <a:pt x="9095" y="25695"/>
                    <a:pt x="9243" y="25843"/>
                  </a:cubicBezTo>
                  <a:cubicBezTo>
                    <a:pt x="9317" y="25917"/>
                    <a:pt x="9391" y="25991"/>
                    <a:pt x="9465" y="26028"/>
                  </a:cubicBezTo>
                  <a:cubicBezTo>
                    <a:pt x="9539" y="26065"/>
                    <a:pt x="9613" y="26139"/>
                    <a:pt x="9761" y="26139"/>
                  </a:cubicBezTo>
                  <a:cubicBezTo>
                    <a:pt x="9909" y="26139"/>
                    <a:pt x="10057" y="26065"/>
                    <a:pt x="10204" y="25991"/>
                  </a:cubicBezTo>
                  <a:cubicBezTo>
                    <a:pt x="10870" y="25732"/>
                    <a:pt x="12016" y="25104"/>
                    <a:pt x="13421" y="24217"/>
                  </a:cubicBezTo>
                  <a:cubicBezTo>
                    <a:pt x="17312" y="21862"/>
                    <a:pt x="23062" y="17994"/>
                    <a:pt x="23922" y="17414"/>
                  </a:cubicBezTo>
                  <a:lnTo>
                    <a:pt x="23922" y="17414"/>
                  </a:lnTo>
                  <a:cubicBezTo>
                    <a:pt x="24118" y="17458"/>
                    <a:pt x="24483" y="17525"/>
                    <a:pt x="24882" y="17525"/>
                  </a:cubicBezTo>
                  <a:cubicBezTo>
                    <a:pt x="25177" y="17525"/>
                    <a:pt x="25473" y="17488"/>
                    <a:pt x="25769" y="17340"/>
                  </a:cubicBezTo>
                  <a:cubicBezTo>
                    <a:pt x="25991" y="17229"/>
                    <a:pt x="26213" y="17081"/>
                    <a:pt x="26434" y="16859"/>
                  </a:cubicBezTo>
                  <a:cubicBezTo>
                    <a:pt x="26896" y="16424"/>
                    <a:pt x="27375" y="15863"/>
                    <a:pt x="27638" y="15548"/>
                  </a:cubicBezTo>
                  <a:lnTo>
                    <a:pt x="27638" y="15548"/>
                  </a:lnTo>
                  <a:cubicBezTo>
                    <a:pt x="27786" y="15650"/>
                    <a:pt x="27988" y="15788"/>
                    <a:pt x="28209" y="15935"/>
                  </a:cubicBezTo>
                  <a:cubicBezTo>
                    <a:pt x="28431" y="16083"/>
                    <a:pt x="28690" y="16231"/>
                    <a:pt x="28948" y="16342"/>
                  </a:cubicBezTo>
                  <a:cubicBezTo>
                    <a:pt x="29170" y="16453"/>
                    <a:pt x="29392" y="16527"/>
                    <a:pt x="29614" y="16527"/>
                  </a:cubicBezTo>
                  <a:cubicBezTo>
                    <a:pt x="29762" y="16527"/>
                    <a:pt x="29910" y="16490"/>
                    <a:pt x="30021" y="16379"/>
                  </a:cubicBezTo>
                  <a:cubicBezTo>
                    <a:pt x="30132" y="16268"/>
                    <a:pt x="30205" y="16120"/>
                    <a:pt x="30169" y="15972"/>
                  </a:cubicBezTo>
                  <a:cubicBezTo>
                    <a:pt x="30169" y="15898"/>
                    <a:pt x="30169" y="15787"/>
                    <a:pt x="30132" y="15713"/>
                  </a:cubicBezTo>
                  <a:cubicBezTo>
                    <a:pt x="29947" y="14974"/>
                    <a:pt x="29429" y="14271"/>
                    <a:pt x="28764" y="13754"/>
                  </a:cubicBezTo>
                  <a:cubicBezTo>
                    <a:pt x="28098" y="13236"/>
                    <a:pt x="27285" y="12867"/>
                    <a:pt x="26434" y="12867"/>
                  </a:cubicBezTo>
                  <a:cubicBezTo>
                    <a:pt x="25954" y="12867"/>
                    <a:pt x="25510" y="13125"/>
                    <a:pt x="25067" y="13458"/>
                  </a:cubicBezTo>
                  <a:cubicBezTo>
                    <a:pt x="24438" y="13976"/>
                    <a:pt x="23847" y="14715"/>
                    <a:pt x="23366" y="15344"/>
                  </a:cubicBezTo>
                  <a:cubicBezTo>
                    <a:pt x="23027" y="15796"/>
                    <a:pt x="22774" y="16183"/>
                    <a:pt x="22674" y="16341"/>
                  </a:cubicBezTo>
                  <a:lnTo>
                    <a:pt x="22674" y="16341"/>
                  </a:lnTo>
                  <a:lnTo>
                    <a:pt x="11754" y="20217"/>
                  </a:lnTo>
                  <a:lnTo>
                    <a:pt x="11754" y="20217"/>
                  </a:lnTo>
                  <a:cubicBezTo>
                    <a:pt x="11548" y="19314"/>
                    <a:pt x="10948" y="16721"/>
                    <a:pt x="10204" y="13865"/>
                  </a:cubicBezTo>
                  <a:cubicBezTo>
                    <a:pt x="9761" y="12090"/>
                    <a:pt x="9243" y="10205"/>
                    <a:pt x="8763" y="8578"/>
                  </a:cubicBezTo>
                  <a:cubicBezTo>
                    <a:pt x="8282" y="6951"/>
                    <a:pt x="7838" y="5583"/>
                    <a:pt x="7432" y="4807"/>
                  </a:cubicBezTo>
                  <a:cubicBezTo>
                    <a:pt x="6803" y="3402"/>
                    <a:pt x="6138" y="2219"/>
                    <a:pt x="5509" y="1406"/>
                  </a:cubicBezTo>
                  <a:cubicBezTo>
                    <a:pt x="5213" y="962"/>
                    <a:pt x="4918" y="629"/>
                    <a:pt x="4622" y="407"/>
                  </a:cubicBezTo>
                  <a:cubicBezTo>
                    <a:pt x="4326" y="149"/>
                    <a:pt x="4030" y="1"/>
                    <a:pt x="3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51"/>
            <p:cNvSpPr/>
            <p:nvPr/>
          </p:nvSpPr>
          <p:spPr>
            <a:xfrm>
              <a:off x="2058950" y="3511875"/>
              <a:ext cx="597325" cy="315200"/>
            </a:xfrm>
            <a:custGeom>
              <a:avLst/>
              <a:gdLst/>
              <a:ahLst/>
              <a:cxnLst/>
              <a:rect l="l" t="t" r="r" b="b"/>
              <a:pathLst>
                <a:path w="23893" h="12608" extrusionOk="0">
                  <a:moveTo>
                    <a:pt x="20408" y="0"/>
                  </a:moveTo>
                  <a:cubicBezTo>
                    <a:pt x="18967" y="0"/>
                    <a:pt x="16859" y="3402"/>
                    <a:pt x="16859" y="3402"/>
                  </a:cubicBezTo>
                  <a:lnTo>
                    <a:pt x="5509" y="7431"/>
                  </a:lnTo>
                  <a:cubicBezTo>
                    <a:pt x="5509" y="7431"/>
                    <a:pt x="5140" y="5842"/>
                    <a:pt x="4622" y="3623"/>
                  </a:cubicBezTo>
                  <a:lnTo>
                    <a:pt x="1" y="6544"/>
                  </a:lnTo>
                  <a:cubicBezTo>
                    <a:pt x="1738" y="9871"/>
                    <a:pt x="3291" y="12607"/>
                    <a:pt x="3735" y="12607"/>
                  </a:cubicBezTo>
                  <a:cubicBezTo>
                    <a:pt x="4881" y="12607"/>
                    <a:pt x="17821" y="3882"/>
                    <a:pt x="17821" y="3882"/>
                  </a:cubicBezTo>
                  <a:cubicBezTo>
                    <a:pt x="17821" y="3882"/>
                    <a:pt x="18330" y="4030"/>
                    <a:pt x="18856" y="4030"/>
                  </a:cubicBezTo>
                  <a:cubicBezTo>
                    <a:pt x="19119" y="4030"/>
                    <a:pt x="19386" y="3993"/>
                    <a:pt x="19595" y="3882"/>
                  </a:cubicBezTo>
                  <a:cubicBezTo>
                    <a:pt x="20261" y="3549"/>
                    <a:pt x="21555" y="1923"/>
                    <a:pt x="21555" y="1923"/>
                  </a:cubicBezTo>
                  <a:cubicBezTo>
                    <a:pt x="21555" y="1923"/>
                    <a:pt x="23017" y="3030"/>
                    <a:pt x="23602" y="3030"/>
                  </a:cubicBezTo>
                  <a:cubicBezTo>
                    <a:pt x="23795" y="3030"/>
                    <a:pt x="23892" y="2909"/>
                    <a:pt x="23810" y="2588"/>
                  </a:cubicBezTo>
                  <a:cubicBezTo>
                    <a:pt x="23514" y="1294"/>
                    <a:pt x="21887" y="0"/>
                    <a:pt x="204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51"/>
            <p:cNvSpPr/>
            <p:nvPr/>
          </p:nvSpPr>
          <p:spPr>
            <a:xfrm>
              <a:off x="2050625" y="3503550"/>
              <a:ext cx="612825" cy="331850"/>
            </a:xfrm>
            <a:custGeom>
              <a:avLst/>
              <a:gdLst/>
              <a:ahLst/>
              <a:cxnLst/>
              <a:rect l="l" t="t" r="r" b="b"/>
              <a:pathLst>
                <a:path w="24513" h="13274" extrusionOk="0">
                  <a:moveTo>
                    <a:pt x="20741" y="629"/>
                  </a:moveTo>
                  <a:cubicBezTo>
                    <a:pt x="21407" y="629"/>
                    <a:pt x="22109" y="925"/>
                    <a:pt x="22701" y="1368"/>
                  </a:cubicBezTo>
                  <a:cubicBezTo>
                    <a:pt x="23292" y="1812"/>
                    <a:pt x="23736" y="2441"/>
                    <a:pt x="23847" y="2995"/>
                  </a:cubicBezTo>
                  <a:cubicBezTo>
                    <a:pt x="23863" y="3011"/>
                    <a:pt x="23872" y="3026"/>
                    <a:pt x="23877" y="3042"/>
                  </a:cubicBezTo>
                  <a:lnTo>
                    <a:pt x="23877" y="3042"/>
                  </a:lnTo>
                  <a:cubicBezTo>
                    <a:pt x="23803" y="3037"/>
                    <a:pt x="23659" y="2979"/>
                    <a:pt x="23514" y="2921"/>
                  </a:cubicBezTo>
                  <a:cubicBezTo>
                    <a:pt x="23182" y="2773"/>
                    <a:pt x="22849" y="2552"/>
                    <a:pt x="22553" y="2367"/>
                  </a:cubicBezTo>
                  <a:cubicBezTo>
                    <a:pt x="22405" y="2256"/>
                    <a:pt x="22294" y="2182"/>
                    <a:pt x="22220" y="2108"/>
                  </a:cubicBezTo>
                  <a:cubicBezTo>
                    <a:pt x="22109" y="2034"/>
                    <a:pt x="22072" y="2034"/>
                    <a:pt x="22072" y="2034"/>
                  </a:cubicBezTo>
                  <a:cubicBezTo>
                    <a:pt x="22004" y="1982"/>
                    <a:pt x="21927" y="1955"/>
                    <a:pt x="21857" y="1955"/>
                  </a:cubicBezTo>
                  <a:cubicBezTo>
                    <a:pt x="21777" y="1955"/>
                    <a:pt x="21705" y="1992"/>
                    <a:pt x="21666" y="2071"/>
                  </a:cubicBezTo>
                  <a:cubicBezTo>
                    <a:pt x="21666" y="2071"/>
                    <a:pt x="21555" y="2182"/>
                    <a:pt x="21444" y="2330"/>
                  </a:cubicBezTo>
                  <a:cubicBezTo>
                    <a:pt x="21259" y="2552"/>
                    <a:pt x="20926" y="2921"/>
                    <a:pt x="20631" y="3217"/>
                  </a:cubicBezTo>
                  <a:cubicBezTo>
                    <a:pt x="20298" y="3550"/>
                    <a:pt x="19965" y="3845"/>
                    <a:pt x="19817" y="3919"/>
                  </a:cubicBezTo>
                  <a:cubicBezTo>
                    <a:pt x="19669" y="3993"/>
                    <a:pt x="19448" y="4030"/>
                    <a:pt x="19189" y="4030"/>
                  </a:cubicBezTo>
                  <a:cubicBezTo>
                    <a:pt x="18967" y="4030"/>
                    <a:pt x="18708" y="3993"/>
                    <a:pt x="18523" y="3993"/>
                  </a:cubicBezTo>
                  <a:cubicBezTo>
                    <a:pt x="18449" y="3956"/>
                    <a:pt x="18375" y="3956"/>
                    <a:pt x="18338" y="3919"/>
                  </a:cubicBezTo>
                  <a:lnTo>
                    <a:pt x="18264" y="3919"/>
                  </a:lnTo>
                  <a:cubicBezTo>
                    <a:pt x="18219" y="3904"/>
                    <a:pt x="18179" y="3895"/>
                    <a:pt x="18143" y="3895"/>
                  </a:cubicBezTo>
                  <a:cubicBezTo>
                    <a:pt x="18092" y="3895"/>
                    <a:pt x="18049" y="3913"/>
                    <a:pt x="18006" y="3956"/>
                  </a:cubicBezTo>
                  <a:cubicBezTo>
                    <a:pt x="18006" y="3956"/>
                    <a:pt x="17784" y="4104"/>
                    <a:pt x="17414" y="4326"/>
                  </a:cubicBezTo>
                  <a:cubicBezTo>
                    <a:pt x="16194" y="5176"/>
                    <a:pt x="13052" y="7247"/>
                    <a:pt x="10094" y="9132"/>
                  </a:cubicBezTo>
                  <a:cubicBezTo>
                    <a:pt x="8615" y="10094"/>
                    <a:pt x="7210" y="10981"/>
                    <a:pt x="6101" y="11609"/>
                  </a:cubicBezTo>
                  <a:cubicBezTo>
                    <a:pt x="5547" y="11942"/>
                    <a:pt x="5066" y="12201"/>
                    <a:pt x="4696" y="12386"/>
                  </a:cubicBezTo>
                  <a:cubicBezTo>
                    <a:pt x="4511" y="12497"/>
                    <a:pt x="4364" y="12534"/>
                    <a:pt x="4253" y="12608"/>
                  </a:cubicBezTo>
                  <a:cubicBezTo>
                    <a:pt x="4179" y="12608"/>
                    <a:pt x="4142" y="12645"/>
                    <a:pt x="4105" y="12645"/>
                  </a:cubicBezTo>
                  <a:cubicBezTo>
                    <a:pt x="4031" y="12608"/>
                    <a:pt x="3846" y="12386"/>
                    <a:pt x="3624" y="12053"/>
                  </a:cubicBezTo>
                  <a:cubicBezTo>
                    <a:pt x="2948" y="11092"/>
                    <a:pt x="1894" y="9171"/>
                    <a:pt x="761" y="6983"/>
                  </a:cubicBezTo>
                  <a:lnTo>
                    <a:pt x="761" y="6983"/>
                  </a:lnTo>
                  <a:lnTo>
                    <a:pt x="4740" y="4480"/>
                  </a:lnTo>
                  <a:lnTo>
                    <a:pt x="4740" y="4480"/>
                  </a:lnTo>
                  <a:cubicBezTo>
                    <a:pt x="4978" y="5399"/>
                    <a:pt x="5160" y="6192"/>
                    <a:pt x="5288" y="6766"/>
                  </a:cubicBezTo>
                  <a:cubicBezTo>
                    <a:pt x="5473" y="7432"/>
                    <a:pt x="5547" y="7838"/>
                    <a:pt x="5547" y="7838"/>
                  </a:cubicBezTo>
                  <a:cubicBezTo>
                    <a:pt x="5584" y="7912"/>
                    <a:pt x="5621" y="7986"/>
                    <a:pt x="5694" y="8023"/>
                  </a:cubicBezTo>
                  <a:cubicBezTo>
                    <a:pt x="5738" y="8066"/>
                    <a:pt x="5794" y="8084"/>
                    <a:pt x="5848" y="8084"/>
                  </a:cubicBezTo>
                  <a:cubicBezTo>
                    <a:pt x="5886" y="8084"/>
                    <a:pt x="5923" y="8075"/>
                    <a:pt x="5953" y="8060"/>
                  </a:cubicBezTo>
                  <a:lnTo>
                    <a:pt x="17303" y="3993"/>
                  </a:lnTo>
                  <a:cubicBezTo>
                    <a:pt x="17377" y="3993"/>
                    <a:pt x="17414" y="3956"/>
                    <a:pt x="17451" y="3882"/>
                  </a:cubicBezTo>
                  <a:cubicBezTo>
                    <a:pt x="17451" y="3882"/>
                    <a:pt x="17488" y="3845"/>
                    <a:pt x="17525" y="3735"/>
                  </a:cubicBezTo>
                  <a:cubicBezTo>
                    <a:pt x="17747" y="3439"/>
                    <a:pt x="18301" y="2625"/>
                    <a:pt x="18930" y="1923"/>
                  </a:cubicBezTo>
                  <a:cubicBezTo>
                    <a:pt x="19263" y="1553"/>
                    <a:pt x="19595" y="1221"/>
                    <a:pt x="19928" y="999"/>
                  </a:cubicBezTo>
                  <a:cubicBezTo>
                    <a:pt x="20224" y="740"/>
                    <a:pt x="20557" y="629"/>
                    <a:pt x="20741" y="629"/>
                  </a:cubicBezTo>
                  <a:close/>
                  <a:moveTo>
                    <a:pt x="20741" y="1"/>
                  </a:moveTo>
                  <a:cubicBezTo>
                    <a:pt x="20261" y="1"/>
                    <a:pt x="19817" y="259"/>
                    <a:pt x="19374" y="592"/>
                  </a:cubicBezTo>
                  <a:cubicBezTo>
                    <a:pt x="18745" y="1110"/>
                    <a:pt x="18154" y="1849"/>
                    <a:pt x="17673" y="2478"/>
                  </a:cubicBezTo>
                  <a:cubicBezTo>
                    <a:pt x="17334" y="2930"/>
                    <a:pt x="17081" y="3317"/>
                    <a:pt x="16981" y="3475"/>
                  </a:cubicBezTo>
                  <a:lnTo>
                    <a:pt x="16981" y="3475"/>
                  </a:lnTo>
                  <a:lnTo>
                    <a:pt x="6059" y="7352"/>
                  </a:lnTo>
                  <a:lnTo>
                    <a:pt x="6059" y="7352"/>
                  </a:lnTo>
                  <a:cubicBezTo>
                    <a:pt x="5924" y="6772"/>
                    <a:pt x="5627" y="5493"/>
                    <a:pt x="5251" y="3882"/>
                  </a:cubicBezTo>
                  <a:cubicBezTo>
                    <a:pt x="5214" y="3809"/>
                    <a:pt x="5140" y="3735"/>
                    <a:pt x="5066" y="3698"/>
                  </a:cubicBezTo>
                  <a:cubicBezTo>
                    <a:pt x="5011" y="3679"/>
                    <a:pt x="4955" y="3670"/>
                    <a:pt x="4904" y="3670"/>
                  </a:cubicBezTo>
                  <a:cubicBezTo>
                    <a:pt x="4853" y="3670"/>
                    <a:pt x="4807" y="3679"/>
                    <a:pt x="4770" y="3698"/>
                  </a:cubicBezTo>
                  <a:lnTo>
                    <a:pt x="186" y="6618"/>
                  </a:lnTo>
                  <a:cubicBezTo>
                    <a:pt x="38" y="6692"/>
                    <a:pt x="1" y="6877"/>
                    <a:pt x="75" y="7025"/>
                  </a:cubicBezTo>
                  <a:cubicBezTo>
                    <a:pt x="925" y="8689"/>
                    <a:pt x="1739" y="10204"/>
                    <a:pt x="2404" y="11314"/>
                  </a:cubicBezTo>
                  <a:cubicBezTo>
                    <a:pt x="2737" y="11868"/>
                    <a:pt x="3033" y="12349"/>
                    <a:pt x="3291" y="12645"/>
                  </a:cubicBezTo>
                  <a:cubicBezTo>
                    <a:pt x="3402" y="12829"/>
                    <a:pt x="3513" y="12940"/>
                    <a:pt x="3624" y="13051"/>
                  </a:cubicBezTo>
                  <a:cubicBezTo>
                    <a:pt x="3698" y="13125"/>
                    <a:pt x="3735" y="13162"/>
                    <a:pt x="3809" y="13199"/>
                  </a:cubicBezTo>
                  <a:cubicBezTo>
                    <a:pt x="3883" y="13236"/>
                    <a:pt x="3957" y="13273"/>
                    <a:pt x="4068" y="13273"/>
                  </a:cubicBezTo>
                  <a:cubicBezTo>
                    <a:pt x="4216" y="13273"/>
                    <a:pt x="4364" y="13199"/>
                    <a:pt x="4511" y="13125"/>
                  </a:cubicBezTo>
                  <a:cubicBezTo>
                    <a:pt x="5177" y="12866"/>
                    <a:pt x="6323" y="12238"/>
                    <a:pt x="7728" y="11351"/>
                  </a:cubicBezTo>
                  <a:cubicBezTo>
                    <a:pt x="11619" y="8996"/>
                    <a:pt x="17369" y="5128"/>
                    <a:pt x="18229" y="4548"/>
                  </a:cubicBezTo>
                  <a:lnTo>
                    <a:pt x="18229" y="4548"/>
                  </a:lnTo>
                  <a:cubicBezTo>
                    <a:pt x="18425" y="4592"/>
                    <a:pt x="18790" y="4659"/>
                    <a:pt x="19189" y="4659"/>
                  </a:cubicBezTo>
                  <a:cubicBezTo>
                    <a:pt x="19484" y="4659"/>
                    <a:pt x="19780" y="4622"/>
                    <a:pt x="20076" y="4474"/>
                  </a:cubicBezTo>
                  <a:cubicBezTo>
                    <a:pt x="20298" y="4363"/>
                    <a:pt x="20520" y="4215"/>
                    <a:pt x="20741" y="3993"/>
                  </a:cubicBezTo>
                  <a:cubicBezTo>
                    <a:pt x="21203" y="3558"/>
                    <a:pt x="21682" y="2997"/>
                    <a:pt x="21945" y="2682"/>
                  </a:cubicBezTo>
                  <a:lnTo>
                    <a:pt x="21945" y="2682"/>
                  </a:lnTo>
                  <a:cubicBezTo>
                    <a:pt x="22093" y="2784"/>
                    <a:pt x="22295" y="2922"/>
                    <a:pt x="22516" y="3069"/>
                  </a:cubicBezTo>
                  <a:cubicBezTo>
                    <a:pt x="22738" y="3217"/>
                    <a:pt x="22997" y="3365"/>
                    <a:pt x="23255" y="3476"/>
                  </a:cubicBezTo>
                  <a:cubicBezTo>
                    <a:pt x="23477" y="3587"/>
                    <a:pt x="23699" y="3661"/>
                    <a:pt x="23921" y="3661"/>
                  </a:cubicBezTo>
                  <a:cubicBezTo>
                    <a:pt x="24069" y="3661"/>
                    <a:pt x="24217" y="3624"/>
                    <a:pt x="24328" y="3513"/>
                  </a:cubicBezTo>
                  <a:cubicBezTo>
                    <a:pt x="24439" y="3402"/>
                    <a:pt x="24512" y="3254"/>
                    <a:pt x="24476" y="3106"/>
                  </a:cubicBezTo>
                  <a:cubicBezTo>
                    <a:pt x="24476" y="3032"/>
                    <a:pt x="24476" y="2921"/>
                    <a:pt x="24439" y="2847"/>
                  </a:cubicBezTo>
                  <a:cubicBezTo>
                    <a:pt x="24254" y="2108"/>
                    <a:pt x="23736" y="1405"/>
                    <a:pt x="23071" y="888"/>
                  </a:cubicBezTo>
                  <a:cubicBezTo>
                    <a:pt x="22405" y="370"/>
                    <a:pt x="21592" y="1"/>
                    <a:pt x="207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51"/>
            <p:cNvSpPr/>
            <p:nvPr/>
          </p:nvSpPr>
          <p:spPr>
            <a:xfrm>
              <a:off x="166060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4" y="0"/>
                  </a:moveTo>
                  <a:lnTo>
                    <a:pt x="0" y="555"/>
                  </a:lnTo>
                  <a:lnTo>
                    <a:pt x="4733" y="34346"/>
                  </a:lnTo>
                  <a:cubicBezTo>
                    <a:pt x="4765" y="34635"/>
                    <a:pt x="5021" y="34841"/>
                    <a:pt x="5306" y="34841"/>
                  </a:cubicBezTo>
                  <a:cubicBezTo>
                    <a:pt x="5348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51"/>
            <p:cNvSpPr/>
            <p:nvPr/>
          </p:nvSpPr>
          <p:spPr>
            <a:xfrm>
              <a:off x="165227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2" y="34531"/>
                  </a:lnTo>
                  <a:lnTo>
                    <a:pt x="5879" y="34531"/>
                  </a:ln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20" y="34827"/>
                  </a:lnTo>
                  <a:cubicBezTo>
                    <a:pt x="5509" y="34827"/>
                    <a:pt x="5398" y="34753"/>
                    <a:pt x="5361" y="34605"/>
                  </a:cubicBezTo>
                  <a:lnTo>
                    <a:pt x="672" y="1118"/>
                  </a:lnTo>
                  <a:lnTo>
                    <a:pt x="672" y="1118"/>
                  </a:lnTo>
                  <a:lnTo>
                    <a:pt x="2589" y="703"/>
                  </a:lnTo>
                  <a:close/>
                  <a:moveTo>
                    <a:pt x="2773" y="0"/>
                  </a:moveTo>
                  <a:lnTo>
                    <a:pt x="259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20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7" y="34975"/>
                    <a:pt x="6507" y="34568"/>
                  </a:cubicBezTo>
                  <a:lnTo>
                    <a:pt x="6507" y="34494"/>
                  </a:lnTo>
                  <a:lnTo>
                    <a:pt x="3143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4" y="0"/>
                    <a:pt x="27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51"/>
            <p:cNvSpPr/>
            <p:nvPr/>
          </p:nvSpPr>
          <p:spPr>
            <a:xfrm>
              <a:off x="1118050" y="4228175"/>
              <a:ext cx="260675" cy="847075"/>
            </a:xfrm>
            <a:custGeom>
              <a:avLst/>
              <a:gdLst/>
              <a:ahLst/>
              <a:cxnLst/>
              <a:rect l="l" t="t" r="r" b="b"/>
              <a:pathLst>
                <a:path w="10427" h="33883" extrusionOk="0">
                  <a:moveTo>
                    <a:pt x="8023" y="1"/>
                  </a:moveTo>
                  <a:lnTo>
                    <a:pt x="75" y="33200"/>
                  </a:lnTo>
                  <a:cubicBezTo>
                    <a:pt x="1" y="33496"/>
                    <a:pt x="222" y="33829"/>
                    <a:pt x="555" y="33866"/>
                  </a:cubicBezTo>
                  <a:cubicBezTo>
                    <a:pt x="599" y="33877"/>
                    <a:pt x="643" y="33882"/>
                    <a:pt x="685" y="33882"/>
                  </a:cubicBezTo>
                  <a:cubicBezTo>
                    <a:pt x="924" y="33882"/>
                    <a:pt x="1121" y="33711"/>
                    <a:pt x="1184" y="33459"/>
                  </a:cubicBezTo>
                  <a:lnTo>
                    <a:pt x="10426" y="1258"/>
                  </a:lnTo>
                  <a:lnTo>
                    <a:pt x="80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51"/>
            <p:cNvSpPr/>
            <p:nvPr/>
          </p:nvSpPr>
          <p:spPr>
            <a:xfrm>
              <a:off x="1112500" y="4220175"/>
              <a:ext cx="274550" cy="862975"/>
            </a:xfrm>
            <a:custGeom>
              <a:avLst/>
              <a:gdLst/>
              <a:ahLst/>
              <a:cxnLst/>
              <a:rect l="l" t="t" r="r" b="b"/>
              <a:pathLst>
                <a:path w="10982" h="34519" extrusionOk="0">
                  <a:moveTo>
                    <a:pt x="8452" y="766"/>
                  </a:moveTo>
                  <a:lnTo>
                    <a:pt x="10279" y="1725"/>
                  </a:lnTo>
                  <a:lnTo>
                    <a:pt x="1110" y="33705"/>
                  </a:lnTo>
                  <a:cubicBezTo>
                    <a:pt x="1073" y="33816"/>
                    <a:pt x="962" y="33890"/>
                    <a:pt x="851" y="33890"/>
                  </a:cubicBezTo>
                  <a:lnTo>
                    <a:pt x="814" y="33890"/>
                  </a:lnTo>
                  <a:cubicBezTo>
                    <a:pt x="703" y="33890"/>
                    <a:pt x="592" y="33779"/>
                    <a:pt x="592" y="33631"/>
                  </a:cubicBezTo>
                  <a:lnTo>
                    <a:pt x="592" y="33594"/>
                  </a:lnTo>
                  <a:lnTo>
                    <a:pt x="8452" y="766"/>
                  </a:lnTo>
                  <a:close/>
                  <a:moveTo>
                    <a:pt x="8240" y="1"/>
                  </a:moveTo>
                  <a:cubicBezTo>
                    <a:pt x="8202" y="1"/>
                    <a:pt x="8165" y="9"/>
                    <a:pt x="8134" y="25"/>
                  </a:cubicBezTo>
                  <a:cubicBezTo>
                    <a:pt x="8060" y="62"/>
                    <a:pt x="7986" y="173"/>
                    <a:pt x="7950" y="247"/>
                  </a:cubicBezTo>
                  <a:lnTo>
                    <a:pt x="1" y="33446"/>
                  </a:lnTo>
                  <a:cubicBezTo>
                    <a:pt x="1" y="33483"/>
                    <a:pt x="1" y="33557"/>
                    <a:pt x="1" y="33631"/>
                  </a:cubicBezTo>
                  <a:cubicBezTo>
                    <a:pt x="1" y="34075"/>
                    <a:pt x="297" y="34445"/>
                    <a:pt x="740" y="34518"/>
                  </a:cubicBezTo>
                  <a:lnTo>
                    <a:pt x="851" y="34518"/>
                  </a:lnTo>
                  <a:cubicBezTo>
                    <a:pt x="1258" y="34518"/>
                    <a:pt x="1591" y="34260"/>
                    <a:pt x="1701" y="33890"/>
                  </a:cubicBezTo>
                  <a:lnTo>
                    <a:pt x="10944" y="1688"/>
                  </a:lnTo>
                  <a:cubicBezTo>
                    <a:pt x="10981" y="1541"/>
                    <a:pt x="10907" y="1393"/>
                    <a:pt x="10796" y="1319"/>
                  </a:cubicBezTo>
                  <a:lnTo>
                    <a:pt x="8393" y="62"/>
                  </a:lnTo>
                  <a:cubicBezTo>
                    <a:pt x="8350" y="18"/>
                    <a:pt x="8294" y="1"/>
                    <a:pt x="82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51"/>
            <p:cNvSpPr/>
            <p:nvPr/>
          </p:nvSpPr>
          <p:spPr>
            <a:xfrm>
              <a:off x="1551525" y="4218000"/>
              <a:ext cx="190425" cy="859700"/>
            </a:xfrm>
            <a:custGeom>
              <a:avLst/>
              <a:gdLst/>
              <a:ahLst/>
              <a:cxnLst/>
              <a:rect l="l" t="t" r="r" b="b"/>
              <a:pathLst>
                <a:path w="7617" h="34388" extrusionOk="0">
                  <a:moveTo>
                    <a:pt x="5140" y="1"/>
                  </a:moveTo>
                  <a:lnTo>
                    <a:pt x="75" y="33755"/>
                  </a:lnTo>
                  <a:cubicBezTo>
                    <a:pt x="1" y="34088"/>
                    <a:pt x="260" y="34384"/>
                    <a:pt x="592" y="34384"/>
                  </a:cubicBezTo>
                  <a:cubicBezTo>
                    <a:pt x="614" y="34386"/>
                    <a:pt x="636" y="34388"/>
                    <a:pt x="657" y="34388"/>
                  </a:cubicBezTo>
                  <a:cubicBezTo>
                    <a:pt x="925" y="34388"/>
                    <a:pt x="1150" y="34180"/>
                    <a:pt x="1184" y="33940"/>
                  </a:cubicBezTo>
                  <a:lnTo>
                    <a:pt x="7617" y="1073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51"/>
            <p:cNvSpPr/>
            <p:nvPr/>
          </p:nvSpPr>
          <p:spPr>
            <a:xfrm>
              <a:off x="1545075" y="4210000"/>
              <a:ext cx="205200" cy="875925"/>
            </a:xfrm>
            <a:custGeom>
              <a:avLst/>
              <a:gdLst/>
              <a:ahLst/>
              <a:cxnLst/>
              <a:rect l="l" t="t" r="r" b="b"/>
              <a:pathLst>
                <a:path w="8208" h="35037" extrusionOk="0">
                  <a:moveTo>
                    <a:pt x="5630" y="779"/>
                  </a:moveTo>
                  <a:lnTo>
                    <a:pt x="7505" y="1578"/>
                  </a:lnTo>
                  <a:lnTo>
                    <a:pt x="1146" y="34186"/>
                  </a:lnTo>
                  <a:cubicBezTo>
                    <a:pt x="1109" y="34334"/>
                    <a:pt x="998" y="34408"/>
                    <a:pt x="887" y="34408"/>
                  </a:cubicBezTo>
                  <a:cubicBezTo>
                    <a:pt x="739" y="34408"/>
                    <a:pt x="629" y="34297"/>
                    <a:pt x="629" y="34149"/>
                  </a:cubicBezTo>
                  <a:lnTo>
                    <a:pt x="629" y="34112"/>
                  </a:lnTo>
                  <a:lnTo>
                    <a:pt x="5630" y="779"/>
                  </a:lnTo>
                  <a:close/>
                  <a:moveTo>
                    <a:pt x="5385" y="1"/>
                  </a:moveTo>
                  <a:cubicBezTo>
                    <a:pt x="5330" y="1"/>
                    <a:pt x="5278" y="19"/>
                    <a:pt x="5213" y="62"/>
                  </a:cubicBezTo>
                  <a:cubicBezTo>
                    <a:pt x="5139" y="99"/>
                    <a:pt x="5102" y="173"/>
                    <a:pt x="5065" y="284"/>
                  </a:cubicBezTo>
                  <a:lnTo>
                    <a:pt x="0" y="34001"/>
                  </a:lnTo>
                  <a:lnTo>
                    <a:pt x="37" y="34001"/>
                  </a:lnTo>
                  <a:lnTo>
                    <a:pt x="0" y="34149"/>
                  </a:lnTo>
                  <a:cubicBezTo>
                    <a:pt x="0" y="34593"/>
                    <a:pt x="370" y="34999"/>
                    <a:pt x="850" y="35036"/>
                  </a:cubicBezTo>
                  <a:lnTo>
                    <a:pt x="887" y="35036"/>
                  </a:lnTo>
                  <a:cubicBezTo>
                    <a:pt x="1294" y="35036"/>
                    <a:pt x="1664" y="34741"/>
                    <a:pt x="1738" y="34334"/>
                  </a:cubicBezTo>
                  <a:lnTo>
                    <a:pt x="8171" y="1430"/>
                  </a:lnTo>
                  <a:cubicBezTo>
                    <a:pt x="8208" y="1282"/>
                    <a:pt x="8134" y="1134"/>
                    <a:pt x="7986" y="1097"/>
                  </a:cubicBezTo>
                  <a:lnTo>
                    <a:pt x="5509" y="25"/>
                  </a:lnTo>
                  <a:cubicBezTo>
                    <a:pt x="5463" y="10"/>
                    <a:pt x="5423" y="1"/>
                    <a:pt x="53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51"/>
            <p:cNvSpPr/>
            <p:nvPr/>
          </p:nvSpPr>
          <p:spPr>
            <a:xfrm>
              <a:off x="2127350" y="4206925"/>
              <a:ext cx="147900" cy="871025"/>
            </a:xfrm>
            <a:custGeom>
              <a:avLst/>
              <a:gdLst/>
              <a:ahLst/>
              <a:cxnLst/>
              <a:rect l="l" t="t" r="r" b="b"/>
              <a:pathLst>
                <a:path w="5916" h="34841" extrusionOk="0">
                  <a:moveTo>
                    <a:pt x="2515" y="0"/>
                  </a:moveTo>
                  <a:lnTo>
                    <a:pt x="1" y="555"/>
                  </a:lnTo>
                  <a:lnTo>
                    <a:pt x="4733" y="34346"/>
                  </a:lnTo>
                  <a:cubicBezTo>
                    <a:pt x="4797" y="34635"/>
                    <a:pt x="5029" y="34841"/>
                    <a:pt x="5307" y="34841"/>
                  </a:cubicBezTo>
                  <a:cubicBezTo>
                    <a:pt x="5349" y="34841"/>
                    <a:pt x="5392" y="34836"/>
                    <a:pt x="5435" y="34827"/>
                  </a:cubicBezTo>
                  <a:cubicBezTo>
                    <a:pt x="5731" y="34790"/>
                    <a:pt x="5916" y="34531"/>
                    <a:pt x="5879" y="34235"/>
                  </a:cubicBezTo>
                  <a:lnTo>
                    <a:pt x="25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51"/>
            <p:cNvSpPr/>
            <p:nvPr/>
          </p:nvSpPr>
          <p:spPr>
            <a:xfrm>
              <a:off x="2119025" y="4199525"/>
              <a:ext cx="162700" cy="886400"/>
            </a:xfrm>
            <a:custGeom>
              <a:avLst/>
              <a:gdLst/>
              <a:ahLst/>
              <a:cxnLst/>
              <a:rect l="l" t="t" r="r" b="b"/>
              <a:pathLst>
                <a:path w="6508" h="35456" extrusionOk="0">
                  <a:moveTo>
                    <a:pt x="2589" y="703"/>
                  </a:moveTo>
                  <a:lnTo>
                    <a:pt x="5916" y="34568"/>
                  </a:lnTo>
                  <a:cubicBezTo>
                    <a:pt x="5916" y="34716"/>
                    <a:pt x="5805" y="34790"/>
                    <a:pt x="5694" y="34827"/>
                  </a:cubicBezTo>
                  <a:lnTo>
                    <a:pt x="5657" y="34827"/>
                  </a:lnTo>
                  <a:cubicBezTo>
                    <a:pt x="5509" y="34827"/>
                    <a:pt x="5399" y="34753"/>
                    <a:pt x="5399" y="34605"/>
                  </a:cubicBezTo>
                  <a:lnTo>
                    <a:pt x="673" y="1125"/>
                  </a:lnTo>
                  <a:lnTo>
                    <a:pt x="673" y="1125"/>
                  </a:lnTo>
                  <a:lnTo>
                    <a:pt x="2589" y="703"/>
                  </a:lnTo>
                  <a:close/>
                  <a:moveTo>
                    <a:pt x="2811" y="0"/>
                  </a:moveTo>
                  <a:lnTo>
                    <a:pt x="260" y="555"/>
                  </a:lnTo>
                  <a:cubicBezTo>
                    <a:pt x="112" y="592"/>
                    <a:pt x="1" y="740"/>
                    <a:pt x="1" y="925"/>
                  </a:cubicBezTo>
                  <a:lnTo>
                    <a:pt x="4770" y="34716"/>
                  </a:lnTo>
                  <a:cubicBezTo>
                    <a:pt x="4844" y="35160"/>
                    <a:pt x="5214" y="35455"/>
                    <a:pt x="5657" y="35455"/>
                  </a:cubicBezTo>
                  <a:cubicBezTo>
                    <a:pt x="5694" y="35455"/>
                    <a:pt x="5768" y="35455"/>
                    <a:pt x="5842" y="35418"/>
                  </a:cubicBezTo>
                  <a:cubicBezTo>
                    <a:pt x="6249" y="35344"/>
                    <a:pt x="6508" y="34975"/>
                    <a:pt x="6508" y="34568"/>
                  </a:cubicBezTo>
                  <a:lnTo>
                    <a:pt x="6508" y="34494"/>
                  </a:lnTo>
                  <a:lnTo>
                    <a:pt x="3180" y="296"/>
                  </a:lnTo>
                  <a:cubicBezTo>
                    <a:pt x="3143" y="185"/>
                    <a:pt x="3106" y="111"/>
                    <a:pt x="3032" y="74"/>
                  </a:cubicBezTo>
                  <a:cubicBezTo>
                    <a:pt x="2958" y="0"/>
                    <a:pt x="2885" y="0"/>
                    <a:pt x="2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51"/>
            <p:cNvSpPr/>
            <p:nvPr/>
          </p:nvSpPr>
          <p:spPr>
            <a:xfrm>
              <a:off x="1121750" y="3236425"/>
              <a:ext cx="1197875" cy="1049075"/>
            </a:xfrm>
            <a:custGeom>
              <a:avLst/>
              <a:gdLst/>
              <a:ahLst/>
              <a:cxnLst/>
              <a:rect l="l" t="t" r="r" b="b"/>
              <a:pathLst>
                <a:path w="47915" h="41963" extrusionOk="0">
                  <a:moveTo>
                    <a:pt x="4067" y="1"/>
                  </a:moveTo>
                  <a:cubicBezTo>
                    <a:pt x="1775" y="1"/>
                    <a:pt x="1" y="2071"/>
                    <a:pt x="370" y="4327"/>
                  </a:cubicBezTo>
                  <a:lnTo>
                    <a:pt x="6138" y="41963"/>
                  </a:lnTo>
                  <a:lnTo>
                    <a:pt x="47286" y="41963"/>
                  </a:lnTo>
                  <a:cubicBezTo>
                    <a:pt x="47286" y="41963"/>
                    <a:pt x="47914" y="31130"/>
                    <a:pt x="46103" y="27285"/>
                  </a:cubicBezTo>
                  <a:cubicBezTo>
                    <a:pt x="45759" y="26556"/>
                    <a:pt x="44676" y="26262"/>
                    <a:pt x="43140" y="26262"/>
                  </a:cubicBezTo>
                  <a:cubicBezTo>
                    <a:pt x="36681" y="26262"/>
                    <a:pt x="22218" y="31467"/>
                    <a:pt x="21118" y="31467"/>
                  </a:cubicBezTo>
                  <a:cubicBezTo>
                    <a:pt x="21099" y="31467"/>
                    <a:pt x="21085" y="31466"/>
                    <a:pt x="21074" y="31463"/>
                  </a:cubicBezTo>
                  <a:cubicBezTo>
                    <a:pt x="20482" y="31315"/>
                    <a:pt x="21370" y="11906"/>
                    <a:pt x="22442" y="4290"/>
                  </a:cubicBezTo>
                  <a:cubicBezTo>
                    <a:pt x="22774" y="2034"/>
                    <a:pt x="21037" y="1"/>
                    <a:pt x="1874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51"/>
            <p:cNvSpPr/>
            <p:nvPr/>
          </p:nvSpPr>
          <p:spPr>
            <a:xfrm>
              <a:off x="1121750" y="3229050"/>
              <a:ext cx="1192325" cy="1063850"/>
            </a:xfrm>
            <a:custGeom>
              <a:avLst/>
              <a:gdLst/>
              <a:ahLst/>
              <a:cxnLst/>
              <a:rect l="l" t="t" r="r" b="b"/>
              <a:pathLst>
                <a:path w="47693" h="42554" extrusionOk="0">
                  <a:moveTo>
                    <a:pt x="18745" y="592"/>
                  </a:moveTo>
                  <a:cubicBezTo>
                    <a:pt x="19706" y="592"/>
                    <a:pt x="20556" y="998"/>
                    <a:pt x="21185" y="1627"/>
                  </a:cubicBezTo>
                  <a:cubicBezTo>
                    <a:pt x="21813" y="2255"/>
                    <a:pt x="22183" y="3106"/>
                    <a:pt x="22183" y="4067"/>
                  </a:cubicBezTo>
                  <a:cubicBezTo>
                    <a:pt x="22183" y="4215"/>
                    <a:pt x="22183" y="4400"/>
                    <a:pt x="22146" y="4548"/>
                  </a:cubicBezTo>
                  <a:cubicBezTo>
                    <a:pt x="21296" y="10463"/>
                    <a:pt x="20556" y="23477"/>
                    <a:pt x="20556" y="29096"/>
                  </a:cubicBezTo>
                  <a:cubicBezTo>
                    <a:pt x="20556" y="29910"/>
                    <a:pt x="20593" y="30575"/>
                    <a:pt x="20630" y="31056"/>
                  </a:cubicBezTo>
                  <a:cubicBezTo>
                    <a:pt x="20630" y="31277"/>
                    <a:pt x="20667" y="31462"/>
                    <a:pt x="20704" y="31610"/>
                  </a:cubicBezTo>
                  <a:cubicBezTo>
                    <a:pt x="20704" y="31684"/>
                    <a:pt x="20704" y="31758"/>
                    <a:pt x="20741" y="31832"/>
                  </a:cubicBezTo>
                  <a:lnTo>
                    <a:pt x="20815" y="31943"/>
                  </a:lnTo>
                  <a:cubicBezTo>
                    <a:pt x="20852" y="31980"/>
                    <a:pt x="20889" y="32054"/>
                    <a:pt x="21000" y="32054"/>
                  </a:cubicBezTo>
                  <a:lnTo>
                    <a:pt x="21111" y="32091"/>
                  </a:lnTo>
                  <a:cubicBezTo>
                    <a:pt x="21222" y="32091"/>
                    <a:pt x="21370" y="32054"/>
                    <a:pt x="21517" y="32017"/>
                  </a:cubicBezTo>
                  <a:cubicBezTo>
                    <a:pt x="22183" y="31869"/>
                    <a:pt x="23477" y="31462"/>
                    <a:pt x="25141" y="30945"/>
                  </a:cubicBezTo>
                  <a:cubicBezTo>
                    <a:pt x="27655" y="30205"/>
                    <a:pt x="31019" y="29170"/>
                    <a:pt x="34346" y="28320"/>
                  </a:cubicBezTo>
                  <a:cubicBezTo>
                    <a:pt x="37637" y="27506"/>
                    <a:pt x="40927" y="26878"/>
                    <a:pt x="43145" y="26878"/>
                  </a:cubicBezTo>
                  <a:cubicBezTo>
                    <a:pt x="43885" y="26878"/>
                    <a:pt x="44513" y="26952"/>
                    <a:pt x="44957" y="27100"/>
                  </a:cubicBezTo>
                  <a:cubicBezTo>
                    <a:pt x="45437" y="27248"/>
                    <a:pt x="45696" y="27469"/>
                    <a:pt x="45807" y="27728"/>
                  </a:cubicBezTo>
                  <a:cubicBezTo>
                    <a:pt x="46325" y="28800"/>
                    <a:pt x="46657" y="30538"/>
                    <a:pt x="46842" y="32461"/>
                  </a:cubicBezTo>
                  <a:cubicBezTo>
                    <a:pt x="47027" y="34346"/>
                    <a:pt x="47101" y="36416"/>
                    <a:pt x="47101" y="38154"/>
                  </a:cubicBezTo>
                  <a:cubicBezTo>
                    <a:pt x="47101" y="39337"/>
                    <a:pt x="47064" y="40335"/>
                    <a:pt x="47027" y="41075"/>
                  </a:cubicBezTo>
                  <a:cubicBezTo>
                    <a:pt x="47027" y="41469"/>
                    <a:pt x="47017" y="41768"/>
                    <a:pt x="47007" y="41962"/>
                  </a:cubicBezTo>
                  <a:lnTo>
                    <a:pt x="6396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3106"/>
                    <a:pt x="999" y="2255"/>
                    <a:pt x="1627" y="1627"/>
                  </a:cubicBezTo>
                  <a:cubicBezTo>
                    <a:pt x="2256" y="998"/>
                    <a:pt x="3106" y="592"/>
                    <a:pt x="4067" y="592"/>
                  </a:cubicBezTo>
                  <a:close/>
                  <a:moveTo>
                    <a:pt x="4067" y="0"/>
                  </a:moveTo>
                  <a:cubicBezTo>
                    <a:pt x="1812" y="0"/>
                    <a:pt x="1" y="1849"/>
                    <a:pt x="1" y="4067"/>
                  </a:cubicBezTo>
                  <a:cubicBezTo>
                    <a:pt x="1" y="4252"/>
                    <a:pt x="38" y="4474"/>
                    <a:pt x="38" y="4696"/>
                  </a:cubicBezTo>
                  <a:lnTo>
                    <a:pt x="5842" y="42295"/>
                  </a:lnTo>
                  <a:cubicBezTo>
                    <a:pt x="5879" y="42443"/>
                    <a:pt x="5990" y="42554"/>
                    <a:pt x="6138" y="42554"/>
                  </a:cubicBezTo>
                  <a:lnTo>
                    <a:pt x="47286" y="42554"/>
                  </a:lnTo>
                  <a:cubicBezTo>
                    <a:pt x="47471" y="42554"/>
                    <a:pt x="47582" y="42443"/>
                    <a:pt x="47619" y="42258"/>
                  </a:cubicBezTo>
                  <a:cubicBezTo>
                    <a:pt x="47619" y="42258"/>
                    <a:pt x="47693" y="40520"/>
                    <a:pt x="47693" y="38154"/>
                  </a:cubicBezTo>
                  <a:cubicBezTo>
                    <a:pt x="47693" y="36416"/>
                    <a:pt x="47656" y="34309"/>
                    <a:pt x="47471" y="32387"/>
                  </a:cubicBezTo>
                  <a:cubicBezTo>
                    <a:pt x="47249" y="30464"/>
                    <a:pt x="46953" y="28653"/>
                    <a:pt x="46362" y="27433"/>
                  </a:cubicBezTo>
                  <a:cubicBezTo>
                    <a:pt x="46140" y="26989"/>
                    <a:pt x="45696" y="26693"/>
                    <a:pt x="45142" y="26508"/>
                  </a:cubicBezTo>
                  <a:cubicBezTo>
                    <a:pt x="44587" y="26323"/>
                    <a:pt x="43922" y="26249"/>
                    <a:pt x="43145" y="26249"/>
                  </a:cubicBezTo>
                  <a:cubicBezTo>
                    <a:pt x="39818" y="26249"/>
                    <a:pt x="34568" y="27580"/>
                    <a:pt x="30021" y="28874"/>
                  </a:cubicBezTo>
                  <a:cubicBezTo>
                    <a:pt x="27728" y="29503"/>
                    <a:pt x="25621" y="30168"/>
                    <a:pt x="23994" y="30649"/>
                  </a:cubicBezTo>
                  <a:cubicBezTo>
                    <a:pt x="23181" y="30908"/>
                    <a:pt x="22516" y="31093"/>
                    <a:pt x="21998" y="31240"/>
                  </a:cubicBezTo>
                  <a:cubicBezTo>
                    <a:pt x="21776" y="31314"/>
                    <a:pt x="21554" y="31388"/>
                    <a:pt x="21407" y="31425"/>
                  </a:cubicBezTo>
                  <a:cubicBezTo>
                    <a:pt x="21362" y="31436"/>
                    <a:pt x="21318" y="31444"/>
                    <a:pt x="21277" y="31450"/>
                  </a:cubicBezTo>
                  <a:lnTo>
                    <a:pt x="21277" y="31450"/>
                  </a:lnTo>
                  <a:cubicBezTo>
                    <a:pt x="21247" y="31286"/>
                    <a:pt x="21222" y="31024"/>
                    <a:pt x="21222" y="30686"/>
                  </a:cubicBezTo>
                  <a:cubicBezTo>
                    <a:pt x="21185" y="30242"/>
                    <a:pt x="21185" y="29725"/>
                    <a:pt x="21185" y="29096"/>
                  </a:cubicBezTo>
                  <a:cubicBezTo>
                    <a:pt x="21185" y="23514"/>
                    <a:pt x="21924" y="10500"/>
                    <a:pt x="22774" y="4659"/>
                  </a:cubicBezTo>
                  <a:cubicBezTo>
                    <a:pt x="22774" y="4437"/>
                    <a:pt x="22811" y="4252"/>
                    <a:pt x="22811" y="4067"/>
                  </a:cubicBezTo>
                  <a:cubicBezTo>
                    <a:pt x="22811" y="1849"/>
                    <a:pt x="21000" y="0"/>
                    <a:pt x="187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51"/>
            <p:cNvSpPr/>
            <p:nvPr/>
          </p:nvSpPr>
          <p:spPr>
            <a:xfrm>
              <a:off x="1495150" y="3236425"/>
              <a:ext cx="824475" cy="1049075"/>
            </a:xfrm>
            <a:custGeom>
              <a:avLst/>
              <a:gdLst/>
              <a:ahLst/>
              <a:cxnLst/>
              <a:rect l="l" t="t" r="r" b="b"/>
              <a:pathLst>
                <a:path w="32979" h="41963" extrusionOk="0">
                  <a:moveTo>
                    <a:pt x="3920" y="1"/>
                  </a:moveTo>
                  <a:cubicBezTo>
                    <a:pt x="1701" y="75"/>
                    <a:pt x="1" y="2108"/>
                    <a:pt x="333" y="4327"/>
                  </a:cubicBezTo>
                  <a:lnTo>
                    <a:pt x="6138" y="41963"/>
                  </a:lnTo>
                  <a:lnTo>
                    <a:pt x="32350" y="41963"/>
                  </a:lnTo>
                  <a:cubicBezTo>
                    <a:pt x="32350" y="41963"/>
                    <a:pt x="32978" y="31130"/>
                    <a:pt x="31167" y="27285"/>
                  </a:cubicBezTo>
                  <a:cubicBezTo>
                    <a:pt x="30823" y="26556"/>
                    <a:pt x="29740" y="26262"/>
                    <a:pt x="28204" y="26262"/>
                  </a:cubicBezTo>
                  <a:cubicBezTo>
                    <a:pt x="21745" y="26262"/>
                    <a:pt x="7282" y="31467"/>
                    <a:pt x="6182" y="31467"/>
                  </a:cubicBezTo>
                  <a:cubicBezTo>
                    <a:pt x="6163" y="31467"/>
                    <a:pt x="6149" y="31466"/>
                    <a:pt x="6138" y="31463"/>
                  </a:cubicBezTo>
                  <a:cubicBezTo>
                    <a:pt x="5546" y="31315"/>
                    <a:pt x="6434" y="11906"/>
                    <a:pt x="7506" y="4290"/>
                  </a:cubicBezTo>
                  <a:cubicBezTo>
                    <a:pt x="7838" y="2071"/>
                    <a:pt x="6175" y="75"/>
                    <a:pt x="39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51"/>
            <p:cNvSpPr/>
            <p:nvPr/>
          </p:nvSpPr>
          <p:spPr>
            <a:xfrm>
              <a:off x="1495150" y="3229050"/>
              <a:ext cx="818925" cy="1063850"/>
            </a:xfrm>
            <a:custGeom>
              <a:avLst/>
              <a:gdLst/>
              <a:ahLst/>
              <a:cxnLst/>
              <a:rect l="l" t="t" r="r" b="b"/>
              <a:pathLst>
                <a:path w="32757" h="42554" extrusionOk="0">
                  <a:moveTo>
                    <a:pt x="3938" y="629"/>
                  </a:moveTo>
                  <a:cubicBezTo>
                    <a:pt x="5814" y="676"/>
                    <a:pt x="7247" y="2225"/>
                    <a:pt x="7247" y="4067"/>
                  </a:cubicBezTo>
                  <a:cubicBezTo>
                    <a:pt x="7247" y="4215"/>
                    <a:pt x="7247" y="4400"/>
                    <a:pt x="7210" y="4548"/>
                  </a:cubicBezTo>
                  <a:cubicBezTo>
                    <a:pt x="6360" y="10463"/>
                    <a:pt x="5620" y="23477"/>
                    <a:pt x="5620" y="29096"/>
                  </a:cubicBezTo>
                  <a:cubicBezTo>
                    <a:pt x="5620" y="29910"/>
                    <a:pt x="5657" y="30575"/>
                    <a:pt x="5694" y="31056"/>
                  </a:cubicBezTo>
                  <a:cubicBezTo>
                    <a:pt x="5694" y="31277"/>
                    <a:pt x="5731" y="31462"/>
                    <a:pt x="5768" y="31610"/>
                  </a:cubicBezTo>
                  <a:cubicBezTo>
                    <a:pt x="5768" y="31684"/>
                    <a:pt x="5768" y="31758"/>
                    <a:pt x="5805" y="31832"/>
                  </a:cubicBezTo>
                  <a:lnTo>
                    <a:pt x="5879" y="31943"/>
                  </a:lnTo>
                  <a:cubicBezTo>
                    <a:pt x="5916" y="31980"/>
                    <a:pt x="5953" y="32054"/>
                    <a:pt x="6064" y="32054"/>
                  </a:cubicBezTo>
                  <a:lnTo>
                    <a:pt x="6175" y="32091"/>
                  </a:lnTo>
                  <a:cubicBezTo>
                    <a:pt x="6286" y="32091"/>
                    <a:pt x="6434" y="32054"/>
                    <a:pt x="6581" y="32017"/>
                  </a:cubicBezTo>
                  <a:cubicBezTo>
                    <a:pt x="7247" y="31869"/>
                    <a:pt x="8541" y="31462"/>
                    <a:pt x="10205" y="30945"/>
                  </a:cubicBezTo>
                  <a:cubicBezTo>
                    <a:pt x="12719" y="30205"/>
                    <a:pt x="16083" y="29170"/>
                    <a:pt x="19410" y="28320"/>
                  </a:cubicBezTo>
                  <a:cubicBezTo>
                    <a:pt x="22701" y="27506"/>
                    <a:pt x="25991" y="26878"/>
                    <a:pt x="28209" y="26878"/>
                  </a:cubicBezTo>
                  <a:cubicBezTo>
                    <a:pt x="28949" y="26878"/>
                    <a:pt x="29577" y="26952"/>
                    <a:pt x="30021" y="27100"/>
                  </a:cubicBezTo>
                  <a:cubicBezTo>
                    <a:pt x="30501" y="27248"/>
                    <a:pt x="30760" y="27469"/>
                    <a:pt x="30871" y="27728"/>
                  </a:cubicBezTo>
                  <a:cubicBezTo>
                    <a:pt x="31389" y="28800"/>
                    <a:pt x="31721" y="30538"/>
                    <a:pt x="31906" y="32461"/>
                  </a:cubicBezTo>
                  <a:cubicBezTo>
                    <a:pt x="32091" y="34346"/>
                    <a:pt x="32165" y="36416"/>
                    <a:pt x="32165" y="38154"/>
                  </a:cubicBezTo>
                  <a:cubicBezTo>
                    <a:pt x="32165" y="39337"/>
                    <a:pt x="32128" y="40335"/>
                    <a:pt x="32091" y="41075"/>
                  </a:cubicBezTo>
                  <a:cubicBezTo>
                    <a:pt x="32091" y="41469"/>
                    <a:pt x="32081" y="41768"/>
                    <a:pt x="32071" y="41962"/>
                  </a:cubicBezTo>
                  <a:lnTo>
                    <a:pt x="6397" y="41962"/>
                  </a:lnTo>
                  <a:lnTo>
                    <a:pt x="666" y="4585"/>
                  </a:lnTo>
                  <a:cubicBezTo>
                    <a:pt x="629" y="4400"/>
                    <a:pt x="629" y="4215"/>
                    <a:pt x="629" y="4067"/>
                  </a:cubicBezTo>
                  <a:cubicBezTo>
                    <a:pt x="629" y="2225"/>
                    <a:pt x="2062" y="676"/>
                    <a:pt x="3938" y="629"/>
                  </a:cubicBezTo>
                  <a:close/>
                  <a:moveTo>
                    <a:pt x="3920" y="0"/>
                  </a:moveTo>
                  <a:cubicBezTo>
                    <a:pt x="1701" y="74"/>
                    <a:pt x="1" y="1886"/>
                    <a:pt x="1" y="4067"/>
                  </a:cubicBezTo>
                  <a:cubicBezTo>
                    <a:pt x="1" y="4252"/>
                    <a:pt x="1" y="4474"/>
                    <a:pt x="38" y="4696"/>
                  </a:cubicBezTo>
                  <a:lnTo>
                    <a:pt x="5842" y="42295"/>
                  </a:lnTo>
                  <a:cubicBezTo>
                    <a:pt x="5842" y="42443"/>
                    <a:pt x="5990" y="42554"/>
                    <a:pt x="6138" y="42554"/>
                  </a:cubicBezTo>
                  <a:lnTo>
                    <a:pt x="32350" y="42554"/>
                  </a:lnTo>
                  <a:cubicBezTo>
                    <a:pt x="32535" y="42554"/>
                    <a:pt x="32646" y="42443"/>
                    <a:pt x="32683" y="42258"/>
                  </a:cubicBezTo>
                  <a:cubicBezTo>
                    <a:pt x="32683" y="42258"/>
                    <a:pt x="32757" y="40520"/>
                    <a:pt x="32757" y="38154"/>
                  </a:cubicBezTo>
                  <a:cubicBezTo>
                    <a:pt x="32757" y="36416"/>
                    <a:pt x="32720" y="34309"/>
                    <a:pt x="32535" y="32387"/>
                  </a:cubicBezTo>
                  <a:cubicBezTo>
                    <a:pt x="32313" y="30464"/>
                    <a:pt x="32017" y="28653"/>
                    <a:pt x="31426" y="27433"/>
                  </a:cubicBezTo>
                  <a:cubicBezTo>
                    <a:pt x="31204" y="26989"/>
                    <a:pt x="30760" y="26693"/>
                    <a:pt x="30206" y="26508"/>
                  </a:cubicBezTo>
                  <a:cubicBezTo>
                    <a:pt x="29651" y="26323"/>
                    <a:pt x="28986" y="26249"/>
                    <a:pt x="28209" y="26249"/>
                  </a:cubicBezTo>
                  <a:cubicBezTo>
                    <a:pt x="24882" y="26249"/>
                    <a:pt x="19632" y="27580"/>
                    <a:pt x="15085" y="28874"/>
                  </a:cubicBezTo>
                  <a:cubicBezTo>
                    <a:pt x="12792" y="29503"/>
                    <a:pt x="10685" y="30168"/>
                    <a:pt x="9058" y="30649"/>
                  </a:cubicBezTo>
                  <a:cubicBezTo>
                    <a:pt x="8245" y="30908"/>
                    <a:pt x="7580" y="31093"/>
                    <a:pt x="7062" y="31240"/>
                  </a:cubicBezTo>
                  <a:cubicBezTo>
                    <a:pt x="6840" y="31314"/>
                    <a:pt x="6618" y="31388"/>
                    <a:pt x="6471" y="31425"/>
                  </a:cubicBezTo>
                  <a:cubicBezTo>
                    <a:pt x="6426" y="31436"/>
                    <a:pt x="6382" y="31444"/>
                    <a:pt x="6341" y="31450"/>
                  </a:cubicBezTo>
                  <a:lnTo>
                    <a:pt x="6341" y="31450"/>
                  </a:lnTo>
                  <a:cubicBezTo>
                    <a:pt x="6311" y="31286"/>
                    <a:pt x="6286" y="31024"/>
                    <a:pt x="6286" y="30686"/>
                  </a:cubicBezTo>
                  <a:cubicBezTo>
                    <a:pt x="6249" y="30242"/>
                    <a:pt x="6249" y="29725"/>
                    <a:pt x="6249" y="29096"/>
                  </a:cubicBezTo>
                  <a:cubicBezTo>
                    <a:pt x="6249" y="23514"/>
                    <a:pt x="6988" y="10500"/>
                    <a:pt x="7838" y="4659"/>
                  </a:cubicBezTo>
                  <a:cubicBezTo>
                    <a:pt x="7838" y="4437"/>
                    <a:pt x="7875" y="4252"/>
                    <a:pt x="7875" y="4067"/>
                  </a:cubicBezTo>
                  <a:cubicBezTo>
                    <a:pt x="7875" y="1886"/>
                    <a:pt x="6138" y="74"/>
                    <a:pt x="39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1" name="Google Shape;2931;p51"/>
          <p:cNvSpPr txBox="1">
            <a:spLocks noGrp="1"/>
          </p:cNvSpPr>
          <p:nvPr>
            <p:ph type="subTitle" idx="2"/>
          </p:nvPr>
        </p:nvSpPr>
        <p:spPr>
          <a:xfrm>
            <a:off x="3749040" y="1252728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Marcel Kaiser</a:t>
            </a:r>
            <a:endParaRPr dirty="0"/>
          </a:p>
        </p:txBody>
      </p:sp>
      <p:sp>
        <p:nvSpPr>
          <p:cNvPr id="2932" name="Google Shape;2932;p51"/>
          <p:cNvSpPr txBox="1">
            <a:spLocks noGrp="1"/>
          </p:cNvSpPr>
          <p:nvPr>
            <p:ph type="subTitle" idx="1"/>
          </p:nvPr>
        </p:nvSpPr>
        <p:spPr>
          <a:xfrm>
            <a:off x="6217920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Jonathan Rech</a:t>
            </a:r>
            <a:endParaRPr dirty="0"/>
          </a:p>
        </p:txBody>
      </p:sp>
      <p:sp>
        <p:nvSpPr>
          <p:cNvPr id="2933" name="Google Shape;2933;p51"/>
          <p:cNvSpPr txBox="1">
            <a:spLocks noGrp="1"/>
          </p:cNvSpPr>
          <p:nvPr>
            <p:ph type="subTitle" idx="3"/>
          </p:nvPr>
        </p:nvSpPr>
        <p:spPr>
          <a:xfrm>
            <a:off x="1289304" y="1819656"/>
            <a:ext cx="16368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Benjamin Wirth</a:t>
            </a:r>
            <a:endParaRPr dirty="0"/>
          </a:p>
        </p:txBody>
      </p:sp>
      <p:sp>
        <p:nvSpPr>
          <p:cNvPr id="2935" name="Google Shape;2935;p51"/>
          <p:cNvSpPr txBox="1">
            <a:spLocks noGrp="1"/>
          </p:cNvSpPr>
          <p:nvPr>
            <p:ph type="subTitle" idx="5"/>
          </p:nvPr>
        </p:nvSpPr>
        <p:spPr>
          <a:xfrm>
            <a:off x="3749040" y="1581912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4. Semester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936" name="Google Shape;2936;p51"/>
          <p:cNvSpPr txBox="1">
            <a:spLocks noGrp="1"/>
          </p:cNvSpPr>
          <p:nvPr>
            <p:ph type="subTitle" idx="6"/>
          </p:nvPr>
        </p:nvSpPr>
        <p:spPr>
          <a:xfrm>
            <a:off x="1289304" y="2139696"/>
            <a:ext cx="1636800" cy="8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Informatik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4. Semester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2937" name="Google Shape;2937;p51"/>
          <p:cNvGrpSpPr/>
          <p:nvPr/>
        </p:nvGrpSpPr>
        <p:grpSpPr>
          <a:xfrm>
            <a:off x="2021644" y="1725712"/>
            <a:ext cx="175013" cy="27000"/>
            <a:chOff x="5662375" y="212375"/>
            <a:chExt cx="175013" cy="27000"/>
          </a:xfrm>
        </p:grpSpPr>
        <p:sp>
          <p:nvSpPr>
            <p:cNvPr id="2938" name="Google Shape;2938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1" name="Google Shape;2941;p51"/>
          <p:cNvGrpSpPr/>
          <p:nvPr/>
        </p:nvGrpSpPr>
        <p:grpSpPr>
          <a:xfrm>
            <a:off x="4484519" y="1167573"/>
            <a:ext cx="175013" cy="27000"/>
            <a:chOff x="5662375" y="212375"/>
            <a:chExt cx="175013" cy="27000"/>
          </a:xfrm>
        </p:grpSpPr>
        <p:sp>
          <p:nvSpPr>
            <p:cNvPr id="2942" name="Google Shape;2942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5" name="Google Shape;2945;p51"/>
          <p:cNvGrpSpPr/>
          <p:nvPr/>
        </p:nvGrpSpPr>
        <p:grpSpPr>
          <a:xfrm>
            <a:off x="6949194" y="1725699"/>
            <a:ext cx="175013" cy="27000"/>
            <a:chOff x="5662375" y="212375"/>
            <a:chExt cx="175013" cy="27000"/>
          </a:xfrm>
        </p:grpSpPr>
        <p:sp>
          <p:nvSpPr>
            <p:cNvPr id="2946" name="Google Shape;2946;p51"/>
            <p:cNvSpPr/>
            <p:nvPr/>
          </p:nvSpPr>
          <p:spPr>
            <a:xfrm>
              <a:off x="5662375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51"/>
            <p:cNvSpPr/>
            <p:nvPr/>
          </p:nvSpPr>
          <p:spPr>
            <a:xfrm>
              <a:off x="5736381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51"/>
            <p:cNvSpPr/>
            <p:nvPr/>
          </p:nvSpPr>
          <p:spPr>
            <a:xfrm>
              <a:off x="5810388" y="212375"/>
              <a:ext cx="27000" cy="27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9" name="Google Shape;2949;p51"/>
          <p:cNvGrpSpPr/>
          <p:nvPr/>
        </p:nvGrpSpPr>
        <p:grpSpPr>
          <a:xfrm>
            <a:off x="5495189" y="2811226"/>
            <a:ext cx="203374" cy="179736"/>
            <a:chOff x="-3137650" y="2787000"/>
            <a:chExt cx="291450" cy="257575"/>
          </a:xfrm>
        </p:grpSpPr>
        <p:sp>
          <p:nvSpPr>
            <p:cNvPr id="2950" name="Google Shape;2950;p51"/>
            <p:cNvSpPr/>
            <p:nvPr/>
          </p:nvSpPr>
          <p:spPr>
            <a:xfrm>
              <a:off x="-3137650" y="2787000"/>
              <a:ext cx="291450" cy="257575"/>
            </a:xfrm>
            <a:custGeom>
              <a:avLst/>
              <a:gdLst/>
              <a:ahLst/>
              <a:cxnLst/>
              <a:rect l="l" t="t" r="r" b="b"/>
              <a:pathLst>
                <a:path w="11658" h="10303" extrusionOk="0">
                  <a:moveTo>
                    <a:pt x="10618" y="693"/>
                  </a:moveTo>
                  <a:cubicBezTo>
                    <a:pt x="10807" y="693"/>
                    <a:pt x="10964" y="851"/>
                    <a:pt x="10964" y="1040"/>
                  </a:cubicBezTo>
                  <a:lnTo>
                    <a:pt x="10964" y="2741"/>
                  </a:lnTo>
                  <a:lnTo>
                    <a:pt x="662" y="2741"/>
                  </a:lnTo>
                  <a:lnTo>
                    <a:pt x="662" y="1040"/>
                  </a:lnTo>
                  <a:cubicBezTo>
                    <a:pt x="662" y="851"/>
                    <a:pt x="820" y="693"/>
                    <a:pt x="1009" y="693"/>
                  </a:cubicBezTo>
                  <a:close/>
                  <a:moveTo>
                    <a:pt x="10996" y="3403"/>
                  </a:moveTo>
                  <a:lnTo>
                    <a:pt x="10996" y="9231"/>
                  </a:lnTo>
                  <a:cubicBezTo>
                    <a:pt x="10964" y="9420"/>
                    <a:pt x="10838" y="9578"/>
                    <a:pt x="10618" y="9578"/>
                  </a:cubicBezTo>
                  <a:lnTo>
                    <a:pt x="1009" y="9578"/>
                  </a:lnTo>
                  <a:cubicBezTo>
                    <a:pt x="820" y="9578"/>
                    <a:pt x="662" y="9420"/>
                    <a:pt x="662" y="9231"/>
                  </a:cubicBezTo>
                  <a:lnTo>
                    <a:pt x="662" y="3403"/>
                  </a:ln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40"/>
                  </a:cubicBezTo>
                  <a:lnTo>
                    <a:pt x="1" y="9263"/>
                  </a:lnTo>
                  <a:cubicBezTo>
                    <a:pt x="1" y="9830"/>
                    <a:pt x="473" y="10302"/>
                    <a:pt x="1009" y="10302"/>
                  </a:cubicBezTo>
                  <a:lnTo>
                    <a:pt x="10618" y="10302"/>
                  </a:lnTo>
                  <a:cubicBezTo>
                    <a:pt x="11185" y="10302"/>
                    <a:pt x="11658" y="9830"/>
                    <a:pt x="11658" y="9263"/>
                  </a:cubicBezTo>
                  <a:lnTo>
                    <a:pt x="11658" y="1040"/>
                  </a:lnTo>
                  <a:cubicBezTo>
                    <a:pt x="11658" y="441"/>
                    <a:pt x="11217" y="0"/>
                    <a:pt x="106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51"/>
            <p:cNvSpPr/>
            <p:nvPr/>
          </p:nvSpPr>
          <p:spPr>
            <a:xfrm>
              <a:off x="-3104575" y="2820875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8" y="693"/>
                  </a:cubicBezTo>
                  <a:cubicBezTo>
                    <a:pt x="568" y="693"/>
                    <a:pt x="726" y="536"/>
                    <a:pt x="726" y="347"/>
                  </a:cubicBezTo>
                  <a:cubicBezTo>
                    <a:pt x="726" y="158"/>
                    <a:pt x="568" y="0"/>
                    <a:pt x="3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51"/>
            <p:cNvSpPr/>
            <p:nvPr/>
          </p:nvSpPr>
          <p:spPr>
            <a:xfrm>
              <a:off x="-306990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51"/>
            <p:cNvSpPr/>
            <p:nvPr/>
          </p:nvSpPr>
          <p:spPr>
            <a:xfrm>
              <a:off x="-3035250" y="2820875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51"/>
            <p:cNvSpPr/>
            <p:nvPr/>
          </p:nvSpPr>
          <p:spPr>
            <a:xfrm>
              <a:off x="-3002175" y="2820875"/>
              <a:ext cx="121325" cy="17350"/>
            </a:xfrm>
            <a:custGeom>
              <a:avLst/>
              <a:gdLst/>
              <a:ahLst/>
              <a:cxnLst/>
              <a:rect l="l" t="t" r="r" b="b"/>
              <a:pathLst>
                <a:path w="4853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90" y="693"/>
                    <a:pt x="347" y="693"/>
                  </a:cubicBezTo>
                  <a:lnTo>
                    <a:pt x="4506" y="693"/>
                  </a:lnTo>
                  <a:cubicBezTo>
                    <a:pt x="4695" y="693"/>
                    <a:pt x="4852" y="536"/>
                    <a:pt x="4852" y="347"/>
                  </a:cubicBezTo>
                  <a:cubicBezTo>
                    <a:pt x="4852" y="158"/>
                    <a:pt x="4695" y="0"/>
                    <a:pt x="45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51"/>
            <p:cNvSpPr/>
            <p:nvPr/>
          </p:nvSpPr>
          <p:spPr>
            <a:xfrm>
              <a:off x="-2948625" y="2907300"/>
              <a:ext cx="52025" cy="85300"/>
            </a:xfrm>
            <a:custGeom>
              <a:avLst/>
              <a:gdLst/>
              <a:ahLst/>
              <a:cxnLst/>
              <a:rect l="l" t="t" r="r" b="b"/>
              <a:pathLst>
                <a:path w="2081" h="3412" extrusionOk="0">
                  <a:moveTo>
                    <a:pt x="347" y="1"/>
                  </a:moveTo>
                  <a:cubicBezTo>
                    <a:pt x="261" y="1"/>
                    <a:pt x="174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1261" y="1710"/>
                  </a:lnTo>
                  <a:lnTo>
                    <a:pt x="127" y="2844"/>
                  </a:lnTo>
                  <a:cubicBezTo>
                    <a:pt x="1" y="2970"/>
                    <a:pt x="1" y="3191"/>
                    <a:pt x="127" y="3317"/>
                  </a:cubicBezTo>
                  <a:cubicBezTo>
                    <a:pt x="174" y="3380"/>
                    <a:pt x="261" y="3411"/>
                    <a:pt x="347" y="3411"/>
                  </a:cubicBezTo>
                  <a:cubicBezTo>
                    <a:pt x="434" y="3411"/>
                    <a:pt x="521" y="3380"/>
                    <a:pt x="568" y="3317"/>
                  </a:cubicBezTo>
                  <a:lnTo>
                    <a:pt x="1954" y="1930"/>
                  </a:lnTo>
                  <a:cubicBezTo>
                    <a:pt x="2080" y="1804"/>
                    <a:pt x="2080" y="1584"/>
                    <a:pt x="1954" y="1458"/>
                  </a:cubicBezTo>
                  <a:lnTo>
                    <a:pt x="568" y="72"/>
                  </a:lnTo>
                  <a:cubicBezTo>
                    <a:pt x="521" y="24"/>
                    <a:pt x="434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51"/>
            <p:cNvSpPr/>
            <p:nvPr/>
          </p:nvSpPr>
          <p:spPr>
            <a:xfrm>
              <a:off x="-3088025" y="2907300"/>
              <a:ext cx="53575" cy="85300"/>
            </a:xfrm>
            <a:custGeom>
              <a:avLst/>
              <a:gdLst/>
              <a:ahLst/>
              <a:cxnLst/>
              <a:rect l="l" t="t" r="r" b="b"/>
              <a:pathLst>
                <a:path w="2143" h="3412" extrusionOk="0">
                  <a:moveTo>
                    <a:pt x="1749" y="1"/>
                  </a:moveTo>
                  <a:cubicBezTo>
                    <a:pt x="1662" y="1"/>
                    <a:pt x="1576" y="24"/>
                    <a:pt x="1513" y="72"/>
                  </a:cubicBezTo>
                  <a:lnTo>
                    <a:pt x="127" y="1458"/>
                  </a:lnTo>
                  <a:cubicBezTo>
                    <a:pt x="1" y="1584"/>
                    <a:pt x="1" y="1804"/>
                    <a:pt x="127" y="1930"/>
                  </a:cubicBezTo>
                  <a:lnTo>
                    <a:pt x="1513" y="3317"/>
                  </a:lnTo>
                  <a:cubicBezTo>
                    <a:pt x="1576" y="3380"/>
                    <a:pt x="1662" y="3411"/>
                    <a:pt x="1749" y="3411"/>
                  </a:cubicBezTo>
                  <a:cubicBezTo>
                    <a:pt x="1836" y="3411"/>
                    <a:pt x="1922" y="3380"/>
                    <a:pt x="1985" y="3317"/>
                  </a:cubicBezTo>
                  <a:cubicBezTo>
                    <a:pt x="2111" y="3191"/>
                    <a:pt x="2111" y="2970"/>
                    <a:pt x="1985" y="2844"/>
                  </a:cubicBezTo>
                  <a:lnTo>
                    <a:pt x="851" y="1710"/>
                  </a:lnTo>
                  <a:lnTo>
                    <a:pt x="1985" y="544"/>
                  </a:lnTo>
                  <a:cubicBezTo>
                    <a:pt x="2143" y="450"/>
                    <a:pt x="2143" y="198"/>
                    <a:pt x="1985" y="72"/>
                  </a:cubicBezTo>
                  <a:cubicBezTo>
                    <a:pt x="1922" y="24"/>
                    <a:pt x="1836" y="1"/>
                    <a:pt x="17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51"/>
            <p:cNvSpPr/>
            <p:nvPr/>
          </p:nvSpPr>
          <p:spPr>
            <a:xfrm>
              <a:off x="-3019500" y="2888975"/>
              <a:ext cx="54375" cy="119400"/>
            </a:xfrm>
            <a:custGeom>
              <a:avLst/>
              <a:gdLst/>
              <a:ahLst/>
              <a:cxnLst/>
              <a:rect l="l" t="t" r="r" b="b"/>
              <a:pathLst>
                <a:path w="2175" h="4776" extrusionOk="0">
                  <a:moveTo>
                    <a:pt x="1778" y="0"/>
                  </a:moveTo>
                  <a:cubicBezTo>
                    <a:pt x="1617" y="0"/>
                    <a:pt x="1501" y="108"/>
                    <a:pt x="1450" y="237"/>
                  </a:cubicBezTo>
                  <a:lnTo>
                    <a:pt x="63" y="4333"/>
                  </a:lnTo>
                  <a:cubicBezTo>
                    <a:pt x="0" y="4522"/>
                    <a:pt x="95" y="4680"/>
                    <a:pt x="253" y="4743"/>
                  </a:cubicBezTo>
                  <a:cubicBezTo>
                    <a:pt x="305" y="4765"/>
                    <a:pt x="354" y="4775"/>
                    <a:pt x="399" y="4775"/>
                  </a:cubicBezTo>
                  <a:cubicBezTo>
                    <a:pt x="543" y="4775"/>
                    <a:pt x="646" y="4674"/>
                    <a:pt x="694" y="4554"/>
                  </a:cubicBezTo>
                  <a:lnTo>
                    <a:pt x="2080" y="458"/>
                  </a:lnTo>
                  <a:cubicBezTo>
                    <a:pt x="2174" y="300"/>
                    <a:pt x="2048" y="111"/>
                    <a:pt x="1891" y="17"/>
                  </a:cubicBezTo>
                  <a:cubicBezTo>
                    <a:pt x="1851" y="6"/>
                    <a:pt x="1813" y="0"/>
                    <a:pt x="17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8" name="Google Shape;2958;p51"/>
          <p:cNvGrpSpPr/>
          <p:nvPr/>
        </p:nvGrpSpPr>
        <p:grpSpPr>
          <a:xfrm>
            <a:off x="3830965" y="2799136"/>
            <a:ext cx="203915" cy="203915"/>
            <a:chOff x="-6354300" y="2757075"/>
            <a:chExt cx="292225" cy="292225"/>
          </a:xfrm>
        </p:grpSpPr>
        <p:sp>
          <p:nvSpPr>
            <p:cNvPr id="2959" name="Google Shape;2959;p51"/>
            <p:cNvSpPr/>
            <p:nvPr/>
          </p:nvSpPr>
          <p:spPr>
            <a:xfrm>
              <a:off x="-6354300" y="2757075"/>
              <a:ext cx="292225" cy="292225"/>
            </a:xfrm>
            <a:custGeom>
              <a:avLst/>
              <a:gdLst/>
              <a:ahLst/>
              <a:cxnLst/>
              <a:rect l="l" t="t" r="r" b="b"/>
              <a:pathLst>
                <a:path w="11689" h="11689" extrusionOk="0">
                  <a:moveTo>
                    <a:pt x="10681" y="4159"/>
                  </a:moveTo>
                  <a:cubicBezTo>
                    <a:pt x="10870" y="4159"/>
                    <a:pt x="11027" y="4316"/>
                    <a:pt x="11027" y="4505"/>
                  </a:cubicBezTo>
                  <a:lnTo>
                    <a:pt x="11027" y="4915"/>
                  </a:lnTo>
                  <a:cubicBezTo>
                    <a:pt x="10901" y="4883"/>
                    <a:pt x="10775" y="4883"/>
                    <a:pt x="10681" y="4883"/>
                  </a:cubicBezTo>
                  <a:lnTo>
                    <a:pt x="9609" y="4883"/>
                  </a:lnTo>
                  <a:lnTo>
                    <a:pt x="9609" y="4190"/>
                  </a:lnTo>
                  <a:lnTo>
                    <a:pt x="10681" y="4190"/>
                  </a:lnTo>
                  <a:lnTo>
                    <a:pt x="10681" y="4159"/>
                  </a:lnTo>
                  <a:close/>
                  <a:moveTo>
                    <a:pt x="2048" y="2773"/>
                  </a:moveTo>
                  <a:lnTo>
                    <a:pt x="2048" y="6207"/>
                  </a:lnTo>
                  <a:lnTo>
                    <a:pt x="662" y="6207"/>
                  </a:lnTo>
                  <a:lnTo>
                    <a:pt x="662" y="3151"/>
                  </a:lnTo>
                  <a:cubicBezTo>
                    <a:pt x="694" y="2930"/>
                    <a:pt x="851" y="2773"/>
                    <a:pt x="1009" y="2773"/>
                  </a:cubicBezTo>
                  <a:close/>
                  <a:moveTo>
                    <a:pt x="8885" y="693"/>
                  </a:moveTo>
                  <a:lnTo>
                    <a:pt x="8885" y="4883"/>
                  </a:lnTo>
                  <a:cubicBezTo>
                    <a:pt x="8538" y="4915"/>
                    <a:pt x="8223" y="5104"/>
                    <a:pt x="8066" y="5419"/>
                  </a:cubicBezTo>
                  <a:lnTo>
                    <a:pt x="7751" y="6049"/>
                  </a:lnTo>
                  <a:cubicBezTo>
                    <a:pt x="7719" y="6175"/>
                    <a:pt x="7593" y="6238"/>
                    <a:pt x="7436" y="6238"/>
                  </a:cubicBezTo>
                  <a:lnTo>
                    <a:pt x="2710" y="6238"/>
                  </a:lnTo>
                  <a:lnTo>
                    <a:pt x="2710" y="693"/>
                  </a:lnTo>
                  <a:close/>
                  <a:moveTo>
                    <a:pt x="10681" y="5513"/>
                  </a:moveTo>
                  <a:cubicBezTo>
                    <a:pt x="10870" y="5513"/>
                    <a:pt x="11027" y="5671"/>
                    <a:pt x="11027" y="5860"/>
                  </a:cubicBezTo>
                  <a:lnTo>
                    <a:pt x="11027" y="10649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09" y="11027"/>
                  </a:lnTo>
                  <a:cubicBezTo>
                    <a:pt x="820" y="11027"/>
                    <a:pt x="662" y="10869"/>
                    <a:pt x="662" y="10649"/>
                  </a:cubicBezTo>
                  <a:lnTo>
                    <a:pt x="662" y="6868"/>
                  </a:lnTo>
                  <a:lnTo>
                    <a:pt x="7436" y="6868"/>
                  </a:lnTo>
                  <a:cubicBezTo>
                    <a:pt x="7845" y="6868"/>
                    <a:pt x="8192" y="6648"/>
                    <a:pt x="8349" y="6333"/>
                  </a:cubicBezTo>
                  <a:lnTo>
                    <a:pt x="8664" y="5703"/>
                  </a:lnTo>
                  <a:cubicBezTo>
                    <a:pt x="8696" y="5576"/>
                    <a:pt x="8822" y="5513"/>
                    <a:pt x="8979" y="5513"/>
                  </a:cubicBezTo>
                  <a:close/>
                  <a:moveTo>
                    <a:pt x="2395" y="0"/>
                  </a:moveTo>
                  <a:cubicBezTo>
                    <a:pt x="2206" y="0"/>
                    <a:pt x="2048" y="158"/>
                    <a:pt x="2048" y="347"/>
                  </a:cubicBezTo>
                  <a:lnTo>
                    <a:pt x="2048" y="2111"/>
                  </a:lnTo>
                  <a:lnTo>
                    <a:pt x="1009" y="2111"/>
                  </a:lnTo>
                  <a:cubicBezTo>
                    <a:pt x="473" y="2111"/>
                    <a:pt x="0" y="2584"/>
                    <a:pt x="0" y="3151"/>
                  </a:cubicBezTo>
                  <a:lnTo>
                    <a:pt x="0" y="10649"/>
                  </a:lnTo>
                  <a:cubicBezTo>
                    <a:pt x="0" y="11216"/>
                    <a:pt x="473" y="11688"/>
                    <a:pt x="1009" y="11688"/>
                  </a:cubicBezTo>
                  <a:lnTo>
                    <a:pt x="10618" y="11688"/>
                  </a:lnTo>
                  <a:cubicBezTo>
                    <a:pt x="11185" y="11688"/>
                    <a:pt x="11657" y="11216"/>
                    <a:pt x="11657" y="10649"/>
                  </a:cubicBezTo>
                  <a:lnTo>
                    <a:pt x="11657" y="4505"/>
                  </a:lnTo>
                  <a:cubicBezTo>
                    <a:pt x="11689" y="3938"/>
                    <a:pt x="11216" y="3466"/>
                    <a:pt x="10681" y="3466"/>
                  </a:cubicBezTo>
                  <a:lnTo>
                    <a:pt x="9609" y="3466"/>
                  </a:lnTo>
                  <a:lnTo>
                    <a:pt x="9609" y="347"/>
                  </a:lnTo>
                  <a:cubicBezTo>
                    <a:pt x="9609" y="158"/>
                    <a:pt x="9452" y="0"/>
                    <a:pt x="9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51"/>
            <p:cNvSpPr/>
            <p:nvPr/>
          </p:nvSpPr>
          <p:spPr>
            <a:xfrm>
              <a:off x="-6268450" y="279015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51"/>
            <p:cNvSpPr/>
            <p:nvPr/>
          </p:nvSpPr>
          <p:spPr>
            <a:xfrm>
              <a:off x="-6268450" y="2825600"/>
              <a:ext cx="119750" cy="18125"/>
            </a:xfrm>
            <a:custGeom>
              <a:avLst/>
              <a:gdLst/>
              <a:ahLst/>
              <a:cxnLst/>
              <a:rect l="l" t="t" r="r" b="b"/>
              <a:pathLst>
                <a:path w="4790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99"/>
                    <a:pt x="158" y="725"/>
                    <a:pt x="347" y="725"/>
                  </a:cubicBezTo>
                  <a:lnTo>
                    <a:pt x="4443" y="725"/>
                  </a:lnTo>
                  <a:cubicBezTo>
                    <a:pt x="4632" y="725"/>
                    <a:pt x="4789" y="567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51"/>
            <p:cNvSpPr/>
            <p:nvPr/>
          </p:nvSpPr>
          <p:spPr>
            <a:xfrm>
              <a:off x="-6268450" y="2860250"/>
              <a:ext cx="119750" cy="17350"/>
            </a:xfrm>
            <a:custGeom>
              <a:avLst/>
              <a:gdLst/>
              <a:ahLst/>
              <a:cxnLst/>
              <a:rect l="l" t="t" r="r" b="b"/>
              <a:pathLst>
                <a:path w="4790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3"/>
                    <a:pt x="347" y="693"/>
                  </a:cubicBezTo>
                  <a:lnTo>
                    <a:pt x="4443" y="693"/>
                  </a:lnTo>
                  <a:cubicBezTo>
                    <a:pt x="4632" y="693"/>
                    <a:pt x="4789" y="536"/>
                    <a:pt x="4789" y="347"/>
                  </a:cubicBezTo>
                  <a:cubicBezTo>
                    <a:pt x="4789" y="158"/>
                    <a:pt x="4632" y="0"/>
                    <a:pt x="44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63" name="Google Shape;2963;p51"/>
          <p:cNvGrpSpPr/>
          <p:nvPr/>
        </p:nvGrpSpPr>
        <p:grpSpPr>
          <a:xfrm>
            <a:off x="4917834" y="2603164"/>
            <a:ext cx="203374" cy="203915"/>
            <a:chOff x="-1700225" y="2768875"/>
            <a:chExt cx="291450" cy="292225"/>
          </a:xfrm>
        </p:grpSpPr>
        <p:sp>
          <p:nvSpPr>
            <p:cNvPr id="2964" name="Google Shape;2964;p51"/>
            <p:cNvSpPr/>
            <p:nvPr/>
          </p:nvSpPr>
          <p:spPr>
            <a:xfrm>
              <a:off x="-1700225" y="2768875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617" y="662"/>
                  </a:moveTo>
                  <a:cubicBezTo>
                    <a:pt x="10806" y="662"/>
                    <a:pt x="10964" y="820"/>
                    <a:pt x="10964" y="1009"/>
                  </a:cubicBezTo>
                  <a:lnTo>
                    <a:pt x="10964" y="2710"/>
                  </a:lnTo>
                  <a:lnTo>
                    <a:pt x="662" y="2710"/>
                  </a:lnTo>
                  <a:lnTo>
                    <a:pt x="662" y="1009"/>
                  </a:ln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933" y="3372"/>
                  </a:moveTo>
                  <a:lnTo>
                    <a:pt x="10933" y="9232"/>
                  </a:lnTo>
                  <a:cubicBezTo>
                    <a:pt x="10964" y="9484"/>
                    <a:pt x="10806" y="9610"/>
                    <a:pt x="10617" y="9610"/>
                  </a:cubicBezTo>
                  <a:lnTo>
                    <a:pt x="8916" y="9610"/>
                  </a:lnTo>
                  <a:lnTo>
                    <a:pt x="8570" y="9232"/>
                  </a:lnTo>
                  <a:cubicBezTo>
                    <a:pt x="8601" y="9169"/>
                    <a:pt x="8664" y="9043"/>
                    <a:pt x="8696" y="8917"/>
                  </a:cubicBezTo>
                  <a:lnTo>
                    <a:pt x="9200" y="8917"/>
                  </a:lnTo>
                  <a:cubicBezTo>
                    <a:pt x="9389" y="8917"/>
                    <a:pt x="9546" y="8759"/>
                    <a:pt x="9546" y="8570"/>
                  </a:cubicBezTo>
                  <a:lnTo>
                    <a:pt x="9546" y="7184"/>
                  </a:lnTo>
                  <a:cubicBezTo>
                    <a:pt x="9546" y="6995"/>
                    <a:pt x="9389" y="6837"/>
                    <a:pt x="9200" y="6837"/>
                  </a:cubicBezTo>
                  <a:lnTo>
                    <a:pt x="8696" y="6837"/>
                  </a:lnTo>
                  <a:cubicBezTo>
                    <a:pt x="8664" y="6711"/>
                    <a:pt x="8601" y="6648"/>
                    <a:pt x="8570" y="6522"/>
                  </a:cubicBezTo>
                  <a:lnTo>
                    <a:pt x="8916" y="6176"/>
                  </a:lnTo>
                  <a:cubicBezTo>
                    <a:pt x="9042" y="6050"/>
                    <a:pt x="9042" y="5798"/>
                    <a:pt x="8916" y="5703"/>
                  </a:cubicBezTo>
                  <a:lnTo>
                    <a:pt x="7940" y="4695"/>
                  </a:lnTo>
                  <a:cubicBezTo>
                    <a:pt x="7877" y="4648"/>
                    <a:pt x="7790" y="4624"/>
                    <a:pt x="7703" y="4624"/>
                  </a:cubicBezTo>
                  <a:cubicBezTo>
                    <a:pt x="7617" y="4624"/>
                    <a:pt x="7530" y="4648"/>
                    <a:pt x="7467" y="4695"/>
                  </a:cubicBezTo>
                  <a:lnTo>
                    <a:pt x="7120" y="5073"/>
                  </a:lnTo>
                  <a:cubicBezTo>
                    <a:pt x="7026" y="5041"/>
                    <a:pt x="6931" y="4978"/>
                    <a:pt x="6805" y="4947"/>
                  </a:cubicBezTo>
                  <a:lnTo>
                    <a:pt x="6805" y="4443"/>
                  </a:lnTo>
                  <a:cubicBezTo>
                    <a:pt x="6805" y="4222"/>
                    <a:pt x="6648" y="4065"/>
                    <a:pt x="6459" y="4065"/>
                  </a:cubicBezTo>
                  <a:lnTo>
                    <a:pt x="5073" y="4065"/>
                  </a:lnTo>
                  <a:cubicBezTo>
                    <a:pt x="4884" y="4065"/>
                    <a:pt x="4726" y="4222"/>
                    <a:pt x="4726" y="4443"/>
                  </a:cubicBezTo>
                  <a:lnTo>
                    <a:pt x="4726" y="4947"/>
                  </a:lnTo>
                  <a:cubicBezTo>
                    <a:pt x="4600" y="4978"/>
                    <a:pt x="4506" y="5010"/>
                    <a:pt x="4411" y="5073"/>
                  </a:cubicBezTo>
                  <a:lnTo>
                    <a:pt x="4033" y="4695"/>
                  </a:lnTo>
                  <a:cubicBezTo>
                    <a:pt x="3986" y="4648"/>
                    <a:pt x="3899" y="4624"/>
                    <a:pt x="3808" y="4624"/>
                  </a:cubicBezTo>
                  <a:cubicBezTo>
                    <a:pt x="3718" y="4624"/>
                    <a:pt x="3623" y="4648"/>
                    <a:pt x="3560" y="4695"/>
                  </a:cubicBezTo>
                  <a:lnTo>
                    <a:pt x="2584" y="5703"/>
                  </a:lnTo>
                  <a:cubicBezTo>
                    <a:pt x="2458" y="5829"/>
                    <a:pt x="2458" y="6050"/>
                    <a:pt x="2584" y="6176"/>
                  </a:cubicBezTo>
                  <a:lnTo>
                    <a:pt x="2930" y="6522"/>
                  </a:lnTo>
                  <a:cubicBezTo>
                    <a:pt x="2899" y="6585"/>
                    <a:pt x="2867" y="6711"/>
                    <a:pt x="2836" y="6837"/>
                  </a:cubicBezTo>
                  <a:lnTo>
                    <a:pt x="2300" y="6837"/>
                  </a:lnTo>
                  <a:cubicBezTo>
                    <a:pt x="2111" y="6837"/>
                    <a:pt x="1954" y="6995"/>
                    <a:pt x="1954" y="7184"/>
                  </a:cubicBezTo>
                  <a:lnTo>
                    <a:pt x="1954" y="8570"/>
                  </a:lnTo>
                  <a:cubicBezTo>
                    <a:pt x="1954" y="8759"/>
                    <a:pt x="2111" y="8917"/>
                    <a:pt x="2300" y="8917"/>
                  </a:cubicBezTo>
                  <a:lnTo>
                    <a:pt x="2836" y="8917"/>
                  </a:lnTo>
                  <a:cubicBezTo>
                    <a:pt x="2867" y="9043"/>
                    <a:pt x="2899" y="9137"/>
                    <a:pt x="2930" y="9232"/>
                  </a:cubicBezTo>
                  <a:lnTo>
                    <a:pt x="2584" y="9610"/>
                  </a:lnTo>
                  <a:lnTo>
                    <a:pt x="977" y="9610"/>
                  </a:lnTo>
                  <a:cubicBezTo>
                    <a:pt x="788" y="9610"/>
                    <a:pt x="630" y="9452"/>
                    <a:pt x="630" y="9232"/>
                  </a:cubicBezTo>
                  <a:lnTo>
                    <a:pt x="630" y="3372"/>
                  </a:lnTo>
                  <a:close/>
                  <a:moveTo>
                    <a:pt x="6112" y="4726"/>
                  </a:moveTo>
                  <a:lnTo>
                    <a:pt x="6112" y="5136"/>
                  </a:lnTo>
                  <a:cubicBezTo>
                    <a:pt x="6112" y="5294"/>
                    <a:pt x="6207" y="5420"/>
                    <a:pt x="6364" y="5451"/>
                  </a:cubicBezTo>
                  <a:cubicBezTo>
                    <a:pt x="6553" y="5514"/>
                    <a:pt x="6805" y="5609"/>
                    <a:pt x="6994" y="5735"/>
                  </a:cubicBezTo>
                  <a:cubicBezTo>
                    <a:pt x="7041" y="5769"/>
                    <a:pt x="7096" y="5783"/>
                    <a:pt x="7153" y="5783"/>
                  </a:cubicBezTo>
                  <a:cubicBezTo>
                    <a:pt x="7251" y="5783"/>
                    <a:pt x="7356" y="5743"/>
                    <a:pt x="7435" y="5703"/>
                  </a:cubicBezTo>
                  <a:lnTo>
                    <a:pt x="7751" y="5388"/>
                  </a:lnTo>
                  <a:lnTo>
                    <a:pt x="8223" y="5861"/>
                  </a:lnTo>
                  <a:lnTo>
                    <a:pt x="7908" y="6176"/>
                  </a:lnTo>
                  <a:cubicBezTo>
                    <a:pt x="7782" y="6302"/>
                    <a:pt x="7782" y="6459"/>
                    <a:pt x="7877" y="6617"/>
                  </a:cubicBezTo>
                  <a:cubicBezTo>
                    <a:pt x="7971" y="6806"/>
                    <a:pt x="8066" y="6995"/>
                    <a:pt x="8129" y="7247"/>
                  </a:cubicBezTo>
                  <a:cubicBezTo>
                    <a:pt x="8192" y="7404"/>
                    <a:pt x="8286" y="7499"/>
                    <a:pt x="8444" y="7499"/>
                  </a:cubicBezTo>
                  <a:lnTo>
                    <a:pt x="8885" y="7499"/>
                  </a:lnTo>
                  <a:lnTo>
                    <a:pt x="8885" y="8192"/>
                  </a:lnTo>
                  <a:lnTo>
                    <a:pt x="8444" y="8192"/>
                  </a:lnTo>
                  <a:cubicBezTo>
                    <a:pt x="8286" y="8192"/>
                    <a:pt x="8192" y="8286"/>
                    <a:pt x="8129" y="8444"/>
                  </a:cubicBezTo>
                  <a:cubicBezTo>
                    <a:pt x="8097" y="8665"/>
                    <a:pt x="7971" y="8885"/>
                    <a:pt x="7877" y="9074"/>
                  </a:cubicBezTo>
                  <a:cubicBezTo>
                    <a:pt x="7782" y="9200"/>
                    <a:pt x="7814" y="9389"/>
                    <a:pt x="7908" y="9515"/>
                  </a:cubicBezTo>
                  <a:lnTo>
                    <a:pt x="8223" y="9830"/>
                  </a:lnTo>
                  <a:lnTo>
                    <a:pt x="7751" y="10303"/>
                  </a:lnTo>
                  <a:lnTo>
                    <a:pt x="7435" y="9988"/>
                  </a:lnTo>
                  <a:cubicBezTo>
                    <a:pt x="7368" y="9920"/>
                    <a:pt x="7291" y="9889"/>
                    <a:pt x="7211" y="9889"/>
                  </a:cubicBezTo>
                  <a:cubicBezTo>
                    <a:pt x="7141" y="9889"/>
                    <a:pt x="7068" y="9912"/>
                    <a:pt x="6994" y="9956"/>
                  </a:cubicBezTo>
                  <a:cubicBezTo>
                    <a:pt x="6805" y="10082"/>
                    <a:pt x="6616" y="10145"/>
                    <a:pt x="6364" y="10208"/>
                  </a:cubicBezTo>
                  <a:cubicBezTo>
                    <a:pt x="6207" y="10271"/>
                    <a:pt x="6112" y="10366"/>
                    <a:pt x="6112" y="10555"/>
                  </a:cubicBezTo>
                  <a:lnTo>
                    <a:pt x="6112" y="10964"/>
                  </a:lnTo>
                  <a:lnTo>
                    <a:pt x="5419" y="10964"/>
                  </a:lnTo>
                  <a:lnTo>
                    <a:pt x="5419" y="10555"/>
                  </a:lnTo>
                  <a:cubicBezTo>
                    <a:pt x="5419" y="10366"/>
                    <a:pt x="5325" y="10271"/>
                    <a:pt x="5167" y="10208"/>
                  </a:cubicBezTo>
                  <a:cubicBezTo>
                    <a:pt x="4947" y="10177"/>
                    <a:pt x="4726" y="10051"/>
                    <a:pt x="4537" y="9956"/>
                  </a:cubicBezTo>
                  <a:cubicBezTo>
                    <a:pt x="4491" y="9921"/>
                    <a:pt x="4436" y="9908"/>
                    <a:pt x="4379" y="9908"/>
                  </a:cubicBezTo>
                  <a:cubicBezTo>
                    <a:pt x="4281" y="9908"/>
                    <a:pt x="4176" y="9948"/>
                    <a:pt x="4096" y="9988"/>
                  </a:cubicBezTo>
                  <a:lnTo>
                    <a:pt x="3781" y="10303"/>
                  </a:lnTo>
                  <a:lnTo>
                    <a:pt x="3308" y="9830"/>
                  </a:lnTo>
                  <a:lnTo>
                    <a:pt x="3623" y="9515"/>
                  </a:lnTo>
                  <a:cubicBezTo>
                    <a:pt x="3749" y="9389"/>
                    <a:pt x="3749" y="9232"/>
                    <a:pt x="3655" y="9074"/>
                  </a:cubicBezTo>
                  <a:cubicBezTo>
                    <a:pt x="3529" y="8885"/>
                    <a:pt x="3466" y="8696"/>
                    <a:pt x="3371" y="8444"/>
                  </a:cubicBezTo>
                  <a:cubicBezTo>
                    <a:pt x="3340" y="8286"/>
                    <a:pt x="3214" y="8192"/>
                    <a:pt x="3056" y="8192"/>
                  </a:cubicBezTo>
                  <a:lnTo>
                    <a:pt x="2647" y="8192"/>
                  </a:lnTo>
                  <a:lnTo>
                    <a:pt x="2647" y="7499"/>
                  </a:lnTo>
                  <a:lnTo>
                    <a:pt x="3056" y="7499"/>
                  </a:lnTo>
                  <a:cubicBezTo>
                    <a:pt x="3214" y="7499"/>
                    <a:pt x="3340" y="7404"/>
                    <a:pt x="3371" y="7247"/>
                  </a:cubicBezTo>
                  <a:cubicBezTo>
                    <a:pt x="3434" y="7026"/>
                    <a:pt x="3529" y="6806"/>
                    <a:pt x="3655" y="6617"/>
                  </a:cubicBezTo>
                  <a:cubicBezTo>
                    <a:pt x="3749" y="6491"/>
                    <a:pt x="3686" y="6302"/>
                    <a:pt x="3623" y="6176"/>
                  </a:cubicBezTo>
                  <a:lnTo>
                    <a:pt x="3308" y="5861"/>
                  </a:lnTo>
                  <a:lnTo>
                    <a:pt x="3781" y="5388"/>
                  </a:lnTo>
                  <a:lnTo>
                    <a:pt x="4096" y="5703"/>
                  </a:lnTo>
                  <a:cubicBezTo>
                    <a:pt x="4163" y="5771"/>
                    <a:pt x="4240" y="5802"/>
                    <a:pt x="4321" y="5802"/>
                  </a:cubicBezTo>
                  <a:cubicBezTo>
                    <a:pt x="4391" y="5802"/>
                    <a:pt x="4464" y="5778"/>
                    <a:pt x="4537" y="5735"/>
                  </a:cubicBezTo>
                  <a:cubicBezTo>
                    <a:pt x="4726" y="5609"/>
                    <a:pt x="4915" y="5546"/>
                    <a:pt x="5167" y="5451"/>
                  </a:cubicBezTo>
                  <a:cubicBezTo>
                    <a:pt x="5325" y="5420"/>
                    <a:pt x="5419" y="5294"/>
                    <a:pt x="5419" y="5136"/>
                  </a:cubicBezTo>
                  <a:lnTo>
                    <a:pt x="5419" y="4726"/>
                  </a:lnTo>
                  <a:close/>
                  <a:moveTo>
                    <a:pt x="1008" y="1"/>
                  </a:moveTo>
                  <a:cubicBezTo>
                    <a:pt x="473" y="1"/>
                    <a:pt x="0" y="473"/>
                    <a:pt x="0" y="1009"/>
                  </a:cubicBezTo>
                  <a:lnTo>
                    <a:pt x="0" y="9295"/>
                  </a:lnTo>
                  <a:cubicBezTo>
                    <a:pt x="0" y="9830"/>
                    <a:pt x="473" y="10303"/>
                    <a:pt x="1008" y="10303"/>
                  </a:cubicBezTo>
                  <a:lnTo>
                    <a:pt x="2867" y="10303"/>
                  </a:lnTo>
                  <a:lnTo>
                    <a:pt x="3623" y="11059"/>
                  </a:lnTo>
                  <a:cubicBezTo>
                    <a:pt x="3671" y="11122"/>
                    <a:pt x="3757" y="11153"/>
                    <a:pt x="3848" y="11153"/>
                  </a:cubicBezTo>
                  <a:cubicBezTo>
                    <a:pt x="3938" y="11153"/>
                    <a:pt x="4033" y="11122"/>
                    <a:pt x="4096" y="11059"/>
                  </a:cubicBezTo>
                  <a:lnTo>
                    <a:pt x="4442" y="10712"/>
                  </a:lnTo>
                  <a:cubicBezTo>
                    <a:pt x="4506" y="10744"/>
                    <a:pt x="4632" y="10775"/>
                    <a:pt x="4758" y="10807"/>
                  </a:cubicBezTo>
                  <a:lnTo>
                    <a:pt x="4758" y="11342"/>
                  </a:lnTo>
                  <a:cubicBezTo>
                    <a:pt x="4758" y="11531"/>
                    <a:pt x="4915" y="11689"/>
                    <a:pt x="5104" y="11689"/>
                  </a:cubicBezTo>
                  <a:lnTo>
                    <a:pt x="6490" y="11689"/>
                  </a:lnTo>
                  <a:cubicBezTo>
                    <a:pt x="6679" y="11689"/>
                    <a:pt x="6837" y="11531"/>
                    <a:pt x="6837" y="11342"/>
                  </a:cubicBezTo>
                  <a:lnTo>
                    <a:pt x="6837" y="10807"/>
                  </a:lnTo>
                  <a:cubicBezTo>
                    <a:pt x="6963" y="10775"/>
                    <a:pt x="7026" y="10744"/>
                    <a:pt x="7152" y="10712"/>
                  </a:cubicBezTo>
                  <a:lnTo>
                    <a:pt x="7498" y="11059"/>
                  </a:lnTo>
                  <a:cubicBezTo>
                    <a:pt x="7561" y="11122"/>
                    <a:pt x="7656" y="11153"/>
                    <a:pt x="7747" y="11153"/>
                  </a:cubicBezTo>
                  <a:cubicBezTo>
                    <a:pt x="7837" y="11153"/>
                    <a:pt x="7924" y="11122"/>
                    <a:pt x="7971" y="11059"/>
                  </a:cubicBezTo>
                  <a:lnTo>
                    <a:pt x="8727" y="10303"/>
                  </a:lnTo>
                  <a:lnTo>
                    <a:pt x="10617" y="10303"/>
                  </a:lnTo>
                  <a:cubicBezTo>
                    <a:pt x="11185" y="10303"/>
                    <a:pt x="11657" y="9830"/>
                    <a:pt x="11657" y="9295"/>
                  </a:cubicBezTo>
                  <a:lnTo>
                    <a:pt x="11657" y="1009"/>
                  </a:lnTo>
                  <a:cubicBezTo>
                    <a:pt x="11657" y="473"/>
                    <a:pt x="11216" y="1"/>
                    <a:pt x="10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51"/>
            <p:cNvSpPr/>
            <p:nvPr/>
          </p:nvSpPr>
          <p:spPr>
            <a:xfrm>
              <a:off x="-1667150" y="280195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726"/>
                    <a:pt x="347" y="726"/>
                  </a:cubicBezTo>
                  <a:cubicBezTo>
                    <a:pt x="568" y="726"/>
                    <a:pt x="725" y="536"/>
                    <a:pt x="725" y="347"/>
                  </a:cubicBezTo>
                  <a:cubicBezTo>
                    <a:pt x="725" y="158"/>
                    <a:pt x="568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51"/>
            <p:cNvSpPr/>
            <p:nvPr/>
          </p:nvSpPr>
          <p:spPr>
            <a:xfrm>
              <a:off x="-1632500" y="2801950"/>
              <a:ext cx="17350" cy="18150"/>
            </a:xfrm>
            <a:custGeom>
              <a:avLst/>
              <a:gdLst/>
              <a:ahLst/>
              <a:cxnLst/>
              <a:rect l="l" t="t" r="r" b="b"/>
              <a:pathLst>
                <a:path w="69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6" y="726"/>
                    <a:pt x="694" y="568"/>
                    <a:pt x="694" y="347"/>
                  </a:cubicBez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51"/>
            <p:cNvSpPr/>
            <p:nvPr/>
          </p:nvSpPr>
          <p:spPr>
            <a:xfrm>
              <a:off x="-1597850" y="2801950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6"/>
                    <a:pt x="347" y="726"/>
                  </a:cubicBezTo>
                  <a:cubicBezTo>
                    <a:pt x="537" y="726"/>
                    <a:pt x="694" y="568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51"/>
            <p:cNvSpPr/>
            <p:nvPr/>
          </p:nvSpPr>
          <p:spPr>
            <a:xfrm>
              <a:off x="-1564750" y="2801950"/>
              <a:ext cx="120525" cy="18150"/>
            </a:xfrm>
            <a:custGeom>
              <a:avLst/>
              <a:gdLst/>
              <a:ahLst/>
              <a:cxnLst/>
              <a:rect l="l" t="t" r="r" b="b"/>
              <a:pathLst>
                <a:path w="4821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32" y="568"/>
                    <a:pt x="189" y="726"/>
                    <a:pt x="347" y="726"/>
                  </a:cubicBezTo>
                  <a:lnTo>
                    <a:pt x="4442" y="726"/>
                  </a:lnTo>
                  <a:cubicBezTo>
                    <a:pt x="4663" y="726"/>
                    <a:pt x="4820" y="568"/>
                    <a:pt x="4820" y="347"/>
                  </a:cubicBezTo>
                  <a:cubicBezTo>
                    <a:pt x="4820" y="158"/>
                    <a:pt x="4663" y="1"/>
                    <a:pt x="44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51"/>
            <p:cNvSpPr/>
            <p:nvPr/>
          </p:nvSpPr>
          <p:spPr>
            <a:xfrm>
              <a:off x="-1597850" y="2924050"/>
              <a:ext cx="85100" cy="85075"/>
            </a:xfrm>
            <a:custGeom>
              <a:avLst/>
              <a:gdLst/>
              <a:ahLst/>
              <a:cxnLst/>
              <a:rect l="l" t="t" r="r" b="b"/>
              <a:pathLst>
                <a:path w="3404" h="3403" extrusionOk="0">
                  <a:moveTo>
                    <a:pt x="1671" y="662"/>
                  </a:moveTo>
                  <a:cubicBezTo>
                    <a:pt x="2238" y="662"/>
                    <a:pt x="2710" y="1134"/>
                    <a:pt x="2710" y="1701"/>
                  </a:cubicBezTo>
                  <a:cubicBezTo>
                    <a:pt x="2710" y="2237"/>
                    <a:pt x="2269" y="2710"/>
                    <a:pt x="1671" y="2710"/>
                  </a:cubicBezTo>
                  <a:cubicBezTo>
                    <a:pt x="1135" y="2710"/>
                    <a:pt x="663" y="2237"/>
                    <a:pt x="663" y="1701"/>
                  </a:cubicBezTo>
                  <a:cubicBezTo>
                    <a:pt x="663" y="1134"/>
                    <a:pt x="1135" y="662"/>
                    <a:pt x="1671" y="662"/>
                  </a:cubicBezTo>
                  <a:close/>
                  <a:moveTo>
                    <a:pt x="1671" y="0"/>
                  </a:moveTo>
                  <a:cubicBezTo>
                    <a:pt x="726" y="0"/>
                    <a:pt x="1" y="756"/>
                    <a:pt x="1" y="1701"/>
                  </a:cubicBezTo>
                  <a:cubicBezTo>
                    <a:pt x="1" y="2647"/>
                    <a:pt x="726" y="3403"/>
                    <a:pt x="1671" y="3403"/>
                  </a:cubicBezTo>
                  <a:cubicBezTo>
                    <a:pt x="2616" y="3403"/>
                    <a:pt x="3372" y="2647"/>
                    <a:pt x="3372" y="1701"/>
                  </a:cubicBezTo>
                  <a:cubicBezTo>
                    <a:pt x="3403" y="756"/>
                    <a:pt x="2616" y="0"/>
                    <a:pt x="16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2935;p51">
            <a:extLst>
              <a:ext uri="{FF2B5EF4-FFF2-40B4-BE49-F238E27FC236}">
                <a16:creationId xmlns:a16="http://schemas.microsoft.com/office/drawing/2014/main" id="{0E065169-9F7C-1869-CD5F-AF5B25A0351D}"/>
              </a:ext>
            </a:extLst>
          </p:cNvPr>
          <p:cNvSpPr txBox="1">
            <a:spLocks/>
          </p:cNvSpPr>
          <p:nvPr/>
        </p:nvSpPr>
        <p:spPr>
          <a:xfrm>
            <a:off x="6291389" y="2149018"/>
            <a:ext cx="1636800" cy="8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Informatik</a:t>
            </a:r>
          </a:p>
          <a:p>
            <a:r>
              <a:rPr lang="de-DE" dirty="0"/>
              <a:t>4. Semester</a:t>
            </a:r>
          </a:p>
        </p:txBody>
      </p:sp>
    </p:spTree>
    <p:extLst>
      <p:ext uri="{BB962C8B-B14F-4D97-AF65-F5344CB8AC3E}">
        <p14:creationId xmlns:p14="http://schemas.microsoft.com/office/powerpoint/2010/main" val="3317509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Uneindeutige Fehlermeldung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A12E841-65CF-28A9-4858-BF962723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44" y="1235850"/>
            <a:ext cx="8027987" cy="314344"/>
          </a:xfrm>
          <a:prstGeom prst="rect">
            <a:avLst/>
          </a:prstGeom>
        </p:spPr>
      </p:pic>
      <p:pic>
        <p:nvPicPr>
          <p:cNvPr id="12" name="Grafik 11" descr="Ein Bild, das Text, Screenshot, Schrift, Display enthält.&#10;&#10;Automatisch generierte Beschreibung">
            <a:extLst>
              <a:ext uri="{FF2B5EF4-FFF2-40B4-BE49-F238E27FC236}">
                <a16:creationId xmlns:a16="http://schemas.microsoft.com/office/drawing/2014/main" id="{2CCFA4E6-61EA-197D-8702-679A8DDBE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071" y="1606148"/>
            <a:ext cx="4643855" cy="3466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89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JSON Web Token</a:t>
            </a:r>
            <a:endParaRPr lang="de-DE" sz="2400" dirty="0"/>
          </a:p>
        </p:txBody>
      </p:sp>
      <p:sp>
        <p:nvSpPr>
          <p:cNvPr id="9" name="Google Shape;2330;p44">
            <a:extLst>
              <a:ext uri="{FF2B5EF4-FFF2-40B4-BE49-F238E27FC236}">
                <a16:creationId xmlns:a16="http://schemas.microsoft.com/office/drawing/2014/main" id="{B7041B41-C5F4-9105-A831-205A6EFE5189}"/>
              </a:ext>
            </a:extLst>
          </p:cNvPr>
          <p:cNvSpPr txBox="1">
            <a:spLocks/>
          </p:cNvSpPr>
          <p:nvPr/>
        </p:nvSpPr>
        <p:spPr>
          <a:xfrm>
            <a:off x="813532" y="2091430"/>
            <a:ext cx="3996003" cy="1818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jwtSecret</a:t>
            </a:r>
            <a:r>
              <a:rPr lang="de-DE" sz="2000" dirty="0"/>
              <a:t> = </a:t>
            </a:r>
            <a:r>
              <a:rPr lang="de-DE" sz="2000" dirty="0" err="1"/>
              <a:t>Enviroment</a:t>
            </a:r>
            <a:r>
              <a:rPr lang="de-DE" sz="2000" dirty="0"/>
              <a:t>-Variable</a:t>
            </a:r>
          </a:p>
          <a:p>
            <a:endParaRPr lang="de-DE" sz="2000" dirty="0"/>
          </a:p>
          <a:p>
            <a:r>
              <a:rPr lang="de-DE" sz="2000" dirty="0"/>
              <a:t>JWT läuft nach einer Stunde ab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596B113-27E4-D94D-1F67-B72585EF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670"/>
          <a:stretch/>
        </p:blipFill>
        <p:spPr>
          <a:xfrm>
            <a:off x="585189" y="1123691"/>
            <a:ext cx="8023030" cy="27960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9FC592C-3DD4-1340-73CE-87BBA35371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14" t="-1375"/>
          <a:stretch/>
        </p:blipFill>
        <p:spPr>
          <a:xfrm>
            <a:off x="5738859" y="1403294"/>
            <a:ext cx="2869360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027CAE1B-734B-1C9D-15E4-BC34C975BE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70" r="26670"/>
          <a:stretch/>
        </p:blipFill>
        <p:spPr>
          <a:xfrm>
            <a:off x="1697831" y="1123691"/>
            <a:ext cx="6910388" cy="27960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77956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jsonwebtoken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84C3603B-AEB4-6395-8D91-EB5112DF0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26" y="1135587"/>
            <a:ext cx="3458058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" name="Grafik 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30FB960-D3E6-314C-8837-8F37B5FB5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3811" y="1135587"/>
            <a:ext cx="2842516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3" name="Grafik 12" descr="Ein Bild, das Screenshot, Menschliches Gesicht enthält.&#10;&#10;Automatisch generierte Beschreibung">
            <a:extLst>
              <a:ext uri="{FF2B5EF4-FFF2-40B4-BE49-F238E27FC236}">
                <a16:creationId xmlns:a16="http://schemas.microsoft.com/office/drawing/2014/main" id="{5C4FEEEA-97A3-7917-9E83-AFA33DB06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454" y="1135587"/>
            <a:ext cx="1328629" cy="75258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A154104D-262A-3A2C-8E2A-BCF803FC9E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626" y="2106552"/>
            <a:ext cx="1314633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9" name="Grafik 18" descr="Ein Bild, das Text, Screenshot, Software enthält.&#10;&#10;Automatisch generierte Beschreibung">
            <a:extLst>
              <a:ext uri="{FF2B5EF4-FFF2-40B4-BE49-F238E27FC236}">
                <a16:creationId xmlns:a16="http://schemas.microsoft.com/office/drawing/2014/main" id="{08292EFE-7FDB-5626-FDC0-BA89CA417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02517" y="2115750"/>
            <a:ext cx="2361376" cy="240030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1" name="Grafik 20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B6D68408-F4A1-1247-9CD9-CBE91CA92EA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8151" y="2115750"/>
            <a:ext cx="3793811" cy="151152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603B07A2-B060-1309-8B55-09F04F926C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8151" y="3855491"/>
            <a:ext cx="2543530" cy="30484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440357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44"/>
          <p:cNvGrpSpPr/>
          <p:nvPr/>
        </p:nvGrpSpPr>
        <p:grpSpPr>
          <a:xfrm>
            <a:off x="4360149" y="632092"/>
            <a:ext cx="3879489" cy="3879489"/>
            <a:chOff x="4522050" y="622650"/>
            <a:chExt cx="3898200" cy="3898200"/>
          </a:xfrm>
        </p:grpSpPr>
        <p:sp>
          <p:nvSpPr>
            <p:cNvPr id="2327" name="Google Shape;2327;p44"/>
            <p:cNvSpPr/>
            <p:nvPr/>
          </p:nvSpPr>
          <p:spPr>
            <a:xfrm>
              <a:off x="4522050" y="622650"/>
              <a:ext cx="3898200" cy="38982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44"/>
            <p:cNvSpPr/>
            <p:nvPr/>
          </p:nvSpPr>
          <p:spPr>
            <a:xfrm>
              <a:off x="4698900" y="799500"/>
              <a:ext cx="3544500" cy="3544500"/>
            </a:xfrm>
            <a:prstGeom prst="ellipse">
              <a:avLst/>
            </a:prstGeom>
            <a:solidFill>
              <a:schemeClr val="lt1"/>
            </a:solidFill>
            <a:ln w="9525" cap="flat" cmpd="sng">
              <a:solidFill>
                <a:srgbClr val="59595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804672" y="1984247"/>
            <a:ext cx="3291900" cy="18188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Benutzerüberprüfung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Spam-</a:t>
            </a:r>
            <a:r>
              <a:rPr lang="de-DE" dirty="0" err="1"/>
              <a:t>Protection</a:t>
            </a: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anlegen</a:t>
            </a:r>
          </a:p>
        </p:txBody>
      </p:sp>
      <p:pic>
        <p:nvPicPr>
          <p:cNvPr id="3" name="Grafik 2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771DDD9E-A494-6090-C697-40D0657C48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68" t="10283" r="23417" b="413"/>
          <a:stretch/>
        </p:blipFill>
        <p:spPr>
          <a:xfrm>
            <a:off x="4536149" y="807920"/>
            <a:ext cx="3527487" cy="352748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945220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89FE841-A166-5357-013D-14EB96DBF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05"/>
          <a:stretch/>
        </p:blipFill>
        <p:spPr>
          <a:xfrm>
            <a:off x="813532" y="1187078"/>
            <a:ext cx="7666099" cy="32064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48" r="42840" b="14005"/>
          <a:stretch/>
        </p:blipFill>
        <p:spPr>
          <a:xfrm>
            <a:off x="2986087" y="1477586"/>
            <a:ext cx="2200275" cy="3285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44B6CB1-839E-4C6E-78E1-25A8502F89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"/>
          <a:stretch/>
        </p:blipFill>
        <p:spPr bwMode="auto">
          <a:xfrm>
            <a:off x="743206" y="2264987"/>
            <a:ext cx="8277778" cy="183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AD99134-499E-A38F-050D-17EE173E4D68}"/>
              </a:ext>
            </a:extLst>
          </p:cNvPr>
          <p:cNvCxnSpPr>
            <a:cxnSpLocks/>
          </p:cNvCxnSpPr>
          <p:nvPr/>
        </p:nvCxnSpPr>
        <p:spPr>
          <a:xfrm flipV="1">
            <a:off x="2636044" y="1806126"/>
            <a:ext cx="350043" cy="45886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2">
            <a:extLst>
              <a:ext uri="{FF2B5EF4-FFF2-40B4-BE49-F238E27FC236}">
                <a16:creationId xmlns:a16="http://schemas.microsoft.com/office/drawing/2014/main" id="{782DA45D-914A-C4A5-CA90-BC2712E473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 r="58147" b="89032"/>
          <a:stretch/>
        </p:blipFill>
        <p:spPr bwMode="auto">
          <a:xfrm>
            <a:off x="1764506" y="2264987"/>
            <a:ext cx="2443163" cy="204804"/>
          </a:xfrm>
          <a:prstGeom prst="rect">
            <a:avLst/>
          </a:prstGeom>
          <a:noFill/>
          <a:ln w="31750">
            <a:solidFill>
              <a:srgbClr val="00B05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30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anlegen</a:t>
            </a:r>
            <a:endParaRPr lang="de-DE" sz="24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B4382AB-4C8C-6674-80C8-975BBF0B7F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78417"/>
            <a:ext cx="7973291" cy="624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C6CE9DF-D63E-76AB-2E5B-7F57FA48D1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151" b="73389"/>
          <a:stretch/>
        </p:blipFill>
        <p:spPr>
          <a:xfrm>
            <a:off x="6583090" y="1209144"/>
            <a:ext cx="2505491" cy="2529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4344F2-DC99-0776-9E8C-1446C6E49A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15" t="70900" r="64379" b="854"/>
          <a:stretch/>
        </p:blipFill>
        <p:spPr>
          <a:xfrm>
            <a:off x="2687782" y="1772937"/>
            <a:ext cx="930961" cy="26064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D3AE49F6-86EA-45AD-A487-B5936A3D6D72}"/>
              </a:ext>
            </a:extLst>
          </p:cNvPr>
          <p:cNvSpPr txBox="1">
            <a:spLocks/>
          </p:cNvSpPr>
          <p:nvPr/>
        </p:nvSpPr>
        <p:spPr>
          <a:xfrm>
            <a:off x="813532" y="2186224"/>
            <a:ext cx="5942074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 ist garantiert </a:t>
            </a:r>
            <a:r>
              <a:rPr lang="de-DE" sz="2000" u="sng" dirty="0" err="1"/>
              <a:t>random</a:t>
            </a:r>
            <a:endParaRPr lang="de-DE" sz="2000" u="sng" dirty="0"/>
          </a:p>
          <a:p>
            <a:endParaRPr lang="de-DE" sz="2000" dirty="0"/>
          </a:p>
          <a:p>
            <a:r>
              <a:rPr lang="de-DE" sz="2000" dirty="0"/>
              <a:t>State-</a:t>
            </a:r>
            <a:r>
              <a:rPr lang="de-DE" sz="2000" dirty="0" err="1"/>
              <a:t>Of</a:t>
            </a:r>
            <a:r>
              <a:rPr lang="de-DE" sz="2000" dirty="0"/>
              <a:t>-The-Art</a:t>
            </a:r>
          </a:p>
          <a:p>
            <a:endParaRPr lang="de-DE" sz="2000" dirty="0"/>
          </a:p>
          <a:p>
            <a:r>
              <a:rPr lang="de-DE" sz="2000" dirty="0"/>
              <a:t>Einmalig für: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Gerät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Uhrzeit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128-Bit zufällige Zahl</a:t>
            </a:r>
          </a:p>
        </p:txBody>
      </p:sp>
    </p:spTree>
    <p:extLst>
      <p:ext uri="{BB962C8B-B14F-4D97-AF65-F5344CB8AC3E}">
        <p14:creationId xmlns:p14="http://schemas.microsoft.com/office/powerpoint/2010/main" val="4089740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uuid</a:t>
            </a:r>
            <a:endParaRPr lang="de-DE" dirty="0"/>
          </a:p>
        </p:txBody>
      </p:sp>
      <p:pic>
        <p:nvPicPr>
          <p:cNvPr id="4" name="Grafik 3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F8D93B63-16CE-768D-1D9A-310676293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8" y="1113075"/>
            <a:ext cx="3448531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7" name="Grafik 6" descr="Ein Bild, das Text, Schrift, Screenshot, Design enthält.&#10;&#10;Automatisch generierte Beschreibung">
            <a:extLst>
              <a:ext uri="{FF2B5EF4-FFF2-40B4-BE49-F238E27FC236}">
                <a16:creationId xmlns:a16="http://schemas.microsoft.com/office/drawing/2014/main" id="{349B08A8-059B-2488-1233-66E525F76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88" y="2046423"/>
            <a:ext cx="1343212" cy="2200582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0" name="Grafik 9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39BB877-4EB5-80EA-427D-2EF479C68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284" y="1113075"/>
            <a:ext cx="2621663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2" name="Grafik 11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C20A39D5-18E8-53F3-C883-A23D516E3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312" y="1113075"/>
            <a:ext cx="1659425" cy="71447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5" name="Grafik 14" descr="Ein Bild, das Text, Screenshot, Software, Betriebssystem enthält.&#10;&#10;Automatisch generierte Beschreibung">
            <a:extLst>
              <a:ext uri="{FF2B5EF4-FFF2-40B4-BE49-F238E27FC236}">
                <a16:creationId xmlns:a16="http://schemas.microsoft.com/office/drawing/2014/main" id="{DFC0B2BA-DA1C-5653-1671-7DBE41FA01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9207" y="2046423"/>
            <a:ext cx="2627507" cy="2393373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8" name="Grafik 17" descr="Ein Bild, das Text, Screenshot, Schrift, Diagramm enthält.&#10;&#10;Automatisch generierte Beschreibung">
            <a:extLst>
              <a:ext uri="{FF2B5EF4-FFF2-40B4-BE49-F238E27FC236}">
                <a16:creationId xmlns:a16="http://schemas.microsoft.com/office/drawing/2014/main" id="{2D2DD3AB-48E6-0BAE-D11F-68994C75A3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2046423"/>
            <a:ext cx="3273393" cy="132418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90CE4F3-213A-7DE5-7546-2F13981DE3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3589484"/>
            <a:ext cx="2562583" cy="276264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314316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editieren</a:t>
            </a:r>
          </a:p>
        </p:txBody>
      </p:sp>
      <p:pic>
        <p:nvPicPr>
          <p:cNvPr id="4" name="Grafik 3" descr="Ein Bild, das Text, Screenshot, Computer, Software enthält.&#10;&#10;Automatisch generierte Beschreibung">
            <a:extLst>
              <a:ext uri="{FF2B5EF4-FFF2-40B4-BE49-F238E27FC236}">
                <a16:creationId xmlns:a16="http://schemas.microsoft.com/office/drawing/2014/main" id="{7803CC5E-FD0E-E9CA-60BD-D743C5B51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29" y="2376954"/>
            <a:ext cx="2201284" cy="1452096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Spam-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Protection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SQL-</a:t>
            </a:r>
            <a:r>
              <a:rPr lang="de-DE" dirty="0" err="1"/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341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</a:t>
            </a:r>
            <a:endParaRPr lang="de-DE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D4F90D-9457-843A-6F91-E5E32739C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23535"/>
            <a:ext cx="74676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103507" y="1390235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E70CA1C-ED58-5DEC-5D47-CBCD7BD4F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55" r="51127"/>
          <a:stretch/>
        </p:blipFill>
        <p:spPr bwMode="auto">
          <a:xfrm>
            <a:off x="636407" y="2214260"/>
            <a:ext cx="7684412" cy="97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0642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2" y="428105"/>
            <a:ext cx="5206268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Notiz editieren</a:t>
            </a:r>
            <a:endParaRPr lang="de-DE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61A9214-973E-981F-0DFF-564E8034D9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69" t="854" r="1406" b="78031"/>
          <a:stretch/>
        </p:blipFill>
        <p:spPr bwMode="auto">
          <a:xfrm>
            <a:off x="584001" y="2207422"/>
            <a:ext cx="8417123" cy="248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A9EC8F5-8F51-0720-2691-F5ED3DB8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02" y="2762252"/>
            <a:ext cx="8417122" cy="3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9822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6" name="Google Shape;1896;p37"/>
          <p:cNvGrpSpPr/>
          <p:nvPr/>
        </p:nvGrpSpPr>
        <p:grpSpPr>
          <a:xfrm>
            <a:off x="3994598" y="1510458"/>
            <a:ext cx="4430405" cy="3106404"/>
            <a:chOff x="862950" y="825025"/>
            <a:chExt cx="5862650" cy="4111175"/>
          </a:xfrm>
        </p:grpSpPr>
        <p:sp>
          <p:nvSpPr>
            <p:cNvPr id="1897" name="Google Shape;1897;p37"/>
            <p:cNvSpPr/>
            <p:nvPr/>
          </p:nvSpPr>
          <p:spPr>
            <a:xfrm>
              <a:off x="918425" y="825150"/>
              <a:ext cx="5767425" cy="4096250"/>
            </a:xfrm>
            <a:custGeom>
              <a:avLst/>
              <a:gdLst/>
              <a:ahLst/>
              <a:cxnLst/>
              <a:rect l="l" t="t" r="r" b="b"/>
              <a:pathLst>
                <a:path w="230697" h="163850" extrusionOk="0">
                  <a:moveTo>
                    <a:pt x="157748" y="1"/>
                  </a:moveTo>
                  <a:cubicBezTo>
                    <a:pt x="156487" y="1"/>
                    <a:pt x="155194" y="95"/>
                    <a:pt x="153872" y="291"/>
                  </a:cubicBezTo>
                  <a:cubicBezTo>
                    <a:pt x="131689" y="3582"/>
                    <a:pt x="136421" y="27649"/>
                    <a:pt x="125589" y="31421"/>
                  </a:cubicBezTo>
                  <a:cubicBezTo>
                    <a:pt x="124301" y="31860"/>
                    <a:pt x="122988" y="32046"/>
                    <a:pt x="121638" y="32046"/>
                  </a:cubicBezTo>
                  <a:cubicBezTo>
                    <a:pt x="117991" y="32046"/>
                    <a:pt x="114070" y="30689"/>
                    <a:pt x="109618" y="29313"/>
                  </a:cubicBezTo>
                  <a:cubicBezTo>
                    <a:pt x="105161" y="27947"/>
                    <a:pt x="100166" y="26580"/>
                    <a:pt x="94401" y="26580"/>
                  </a:cubicBezTo>
                  <a:cubicBezTo>
                    <a:pt x="90029" y="26580"/>
                    <a:pt x="85215" y="27366"/>
                    <a:pt x="79856" y="29535"/>
                  </a:cubicBezTo>
                  <a:cubicBezTo>
                    <a:pt x="57711" y="38482"/>
                    <a:pt x="59116" y="97413"/>
                    <a:pt x="48727" y="108726"/>
                  </a:cubicBezTo>
                  <a:cubicBezTo>
                    <a:pt x="46581" y="111073"/>
                    <a:pt x="44248" y="111937"/>
                    <a:pt x="41789" y="111937"/>
                  </a:cubicBezTo>
                  <a:cubicBezTo>
                    <a:pt x="38362" y="111937"/>
                    <a:pt x="34691" y="110258"/>
                    <a:pt x="30944" y="108578"/>
                  </a:cubicBezTo>
                  <a:cubicBezTo>
                    <a:pt x="27216" y="106926"/>
                    <a:pt x="23402" y="105261"/>
                    <a:pt x="19663" y="105261"/>
                  </a:cubicBezTo>
                  <a:cubicBezTo>
                    <a:pt x="16878" y="105261"/>
                    <a:pt x="14134" y="106185"/>
                    <a:pt x="11498" y="108726"/>
                  </a:cubicBezTo>
                  <a:cubicBezTo>
                    <a:pt x="0" y="119781"/>
                    <a:pt x="555" y="159117"/>
                    <a:pt x="665" y="163850"/>
                  </a:cubicBezTo>
                  <a:lnTo>
                    <a:pt x="230696" y="163850"/>
                  </a:lnTo>
                  <a:lnTo>
                    <a:pt x="230696" y="157269"/>
                  </a:lnTo>
                  <a:cubicBezTo>
                    <a:pt x="230696" y="152093"/>
                    <a:pt x="226445" y="147361"/>
                    <a:pt x="222193" y="142665"/>
                  </a:cubicBezTo>
                  <a:cubicBezTo>
                    <a:pt x="217979" y="137933"/>
                    <a:pt x="225521" y="112941"/>
                    <a:pt x="225964" y="92200"/>
                  </a:cubicBezTo>
                  <a:cubicBezTo>
                    <a:pt x="226328" y="76521"/>
                    <a:pt x="220754" y="69209"/>
                    <a:pt x="214147" y="69209"/>
                  </a:cubicBezTo>
                  <a:cubicBezTo>
                    <a:pt x="212014" y="69209"/>
                    <a:pt x="209773" y="69971"/>
                    <a:pt x="207590" y="71460"/>
                  </a:cubicBezTo>
                  <a:cubicBezTo>
                    <a:pt x="206669" y="72091"/>
                    <a:pt x="205798" y="72383"/>
                    <a:pt x="204974" y="72383"/>
                  </a:cubicBezTo>
                  <a:cubicBezTo>
                    <a:pt x="197788" y="72383"/>
                    <a:pt x="194148" y="50178"/>
                    <a:pt x="192025" y="37077"/>
                  </a:cubicBezTo>
                  <a:cubicBezTo>
                    <a:pt x="189835" y="23311"/>
                    <a:pt x="177610" y="1"/>
                    <a:pt x="1577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7"/>
            <p:cNvSpPr/>
            <p:nvPr/>
          </p:nvSpPr>
          <p:spPr>
            <a:xfrm>
              <a:off x="934125" y="825025"/>
              <a:ext cx="5751725" cy="4096375"/>
            </a:xfrm>
            <a:custGeom>
              <a:avLst/>
              <a:gdLst/>
              <a:ahLst/>
              <a:cxnLst/>
              <a:rect l="l" t="t" r="r" b="b"/>
              <a:pathLst>
                <a:path w="230069" h="163855" extrusionOk="0">
                  <a:moveTo>
                    <a:pt x="157126" y="0"/>
                  </a:moveTo>
                  <a:cubicBezTo>
                    <a:pt x="155832" y="0"/>
                    <a:pt x="154538" y="111"/>
                    <a:pt x="153244" y="296"/>
                  </a:cubicBezTo>
                  <a:cubicBezTo>
                    <a:pt x="131061" y="3587"/>
                    <a:pt x="135793" y="27654"/>
                    <a:pt x="124961" y="31426"/>
                  </a:cubicBezTo>
                  <a:cubicBezTo>
                    <a:pt x="123667" y="31869"/>
                    <a:pt x="122336" y="32054"/>
                    <a:pt x="121005" y="32054"/>
                  </a:cubicBezTo>
                  <a:cubicBezTo>
                    <a:pt x="117345" y="32054"/>
                    <a:pt x="113426" y="30686"/>
                    <a:pt x="108990" y="29318"/>
                  </a:cubicBezTo>
                  <a:cubicBezTo>
                    <a:pt x="108287" y="29096"/>
                    <a:pt x="107585" y="28875"/>
                    <a:pt x="106882" y="28690"/>
                  </a:cubicBezTo>
                  <a:lnTo>
                    <a:pt x="106882" y="34161"/>
                  </a:lnTo>
                  <a:lnTo>
                    <a:pt x="139380" y="34161"/>
                  </a:lnTo>
                  <a:cubicBezTo>
                    <a:pt x="139454" y="34161"/>
                    <a:pt x="139528" y="34198"/>
                    <a:pt x="139601" y="34272"/>
                  </a:cubicBezTo>
                  <a:cubicBezTo>
                    <a:pt x="139638" y="34346"/>
                    <a:pt x="139675" y="34420"/>
                    <a:pt x="139675" y="34494"/>
                  </a:cubicBezTo>
                  <a:lnTo>
                    <a:pt x="139675" y="75236"/>
                  </a:lnTo>
                  <a:cubicBezTo>
                    <a:pt x="140230" y="75236"/>
                    <a:pt x="140785" y="75199"/>
                    <a:pt x="141376" y="75199"/>
                  </a:cubicBezTo>
                  <a:cubicBezTo>
                    <a:pt x="144186" y="75162"/>
                    <a:pt x="147735" y="75088"/>
                    <a:pt x="151247" y="75014"/>
                  </a:cubicBezTo>
                  <a:lnTo>
                    <a:pt x="151321" y="75014"/>
                  </a:lnTo>
                  <a:cubicBezTo>
                    <a:pt x="153133" y="71539"/>
                    <a:pt x="154316" y="68544"/>
                    <a:pt x="155425" y="65993"/>
                  </a:cubicBezTo>
                  <a:cubicBezTo>
                    <a:pt x="156645" y="63072"/>
                    <a:pt x="157015" y="60374"/>
                    <a:pt x="157015" y="58192"/>
                  </a:cubicBezTo>
                  <a:cubicBezTo>
                    <a:pt x="157015" y="55715"/>
                    <a:pt x="156571" y="53978"/>
                    <a:pt x="156423" y="53534"/>
                  </a:cubicBezTo>
                  <a:cubicBezTo>
                    <a:pt x="155314" y="52905"/>
                    <a:pt x="153281" y="51353"/>
                    <a:pt x="151469" y="49134"/>
                  </a:cubicBezTo>
                  <a:cubicBezTo>
                    <a:pt x="149584" y="46805"/>
                    <a:pt x="147957" y="43811"/>
                    <a:pt x="147957" y="40446"/>
                  </a:cubicBezTo>
                  <a:cubicBezTo>
                    <a:pt x="147957" y="39485"/>
                    <a:pt x="148105" y="38524"/>
                    <a:pt x="148400" y="37526"/>
                  </a:cubicBezTo>
                  <a:cubicBezTo>
                    <a:pt x="148807" y="36047"/>
                    <a:pt x="149694" y="34864"/>
                    <a:pt x="150877" y="33976"/>
                  </a:cubicBezTo>
                  <a:cubicBezTo>
                    <a:pt x="152061" y="33052"/>
                    <a:pt x="153502" y="32424"/>
                    <a:pt x="155018" y="31980"/>
                  </a:cubicBezTo>
                  <a:cubicBezTo>
                    <a:pt x="158124" y="31056"/>
                    <a:pt x="161562" y="30834"/>
                    <a:pt x="164002" y="30834"/>
                  </a:cubicBezTo>
                  <a:cubicBezTo>
                    <a:pt x="165555" y="30834"/>
                    <a:pt x="166738" y="30945"/>
                    <a:pt x="167108" y="30945"/>
                  </a:cubicBezTo>
                  <a:cubicBezTo>
                    <a:pt x="167773" y="30353"/>
                    <a:pt x="171692" y="27285"/>
                    <a:pt x="179419" y="27285"/>
                  </a:cubicBezTo>
                  <a:cubicBezTo>
                    <a:pt x="180454" y="27285"/>
                    <a:pt x="181526" y="27322"/>
                    <a:pt x="182709" y="27470"/>
                  </a:cubicBezTo>
                  <a:cubicBezTo>
                    <a:pt x="185223" y="27728"/>
                    <a:pt x="187478" y="28468"/>
                    <a:pt x="189475" y="29577"/>
                  </a:cubicBezTo>
                  <a:cubicBezTo>
                    <a:pt x="184927" y="16231"/>
                    <a:pt x="173688" y="0"/>
                    <a:pt x="157126" y="0"/>
                  </a:cubicBezTo>
                  <a:close/>
                  <a:moveTo>
                    <a:pt x="213543" y="69210"/>
                  </a:moveTo>
                  <a:cubicBezTo>
                    <a:pt x="211398" y="69210"/>
                    <a:pt x="209143" y="69986"/>
                    <a:pt x="206962" y="71465"/>
                  </a:cubicBezTo>
                  <a:cubicBezTo>
                    <a:pt x="206038" y="72093"/>
                    <a:pt x="205187" y="72389"/>
                    <a:pt x="204337" y="72389"/>
                  </a:cubicBezTo>
                  <a:cubicBezTo>
                    <a:pt x="202932" y="72389"/>
                    <a:pt x="201675" y="71539"/>
                    <a:pt x="200492" y="70060"/>
                  </a:cubicBezTo>
                  <a:cubicBezTo>
                    <a:pt x="200344" y="72352"/>
                    <a:pt x="200085" y="74829"/>
                    <a:pt x="199716" y="77528"/>
                  </a:cubicBezTo>
                  <a:cubicBezTo>
                    <a:pt x="200825" y="77713"/>
                    <a:pt x="201934" y="77898"/>
                    <a:pt x="203043" y="78120"/>
                  </a:cubicBezTo>
                  <a:cubicBezTo>
                    <a:pt x="207442" y="78896"/>
                    <a:pt x="211583" y="79783"/>
                    <a:pt x="213764" y="80744"/>
                  </a:cubicBezTo>
                  <a:cubicBezTo>
                    <a:pt x="214393" y="81003"/>
                    <a:pt x="214874" y="81262"/>
                    <a:pt x="215132" y="81595"/>
                  </a:cubicBezTo>
                  <a:cubicBezTo>
                    <a:pt x="215317" y="81780"/>
                    <a:pt x="215428" y="82001"/>
                    <a:pt x="215428" y="82223"/>
                  </a:cubicBezTo>
                  <a:lnTo>
                    <a:pt x="215428" y="82260"/>
                  </a:lnTo>
                  <a:cubicBezTo>
                    <a:pt x="215391" y="82445"/>
                    <a:pt x="215354" y="82704"/>
                    <a:pt x="215280" y="83074"/>
                  </a:cubicBezTo>
                  <a:cubicBezTo>
                    <a:pt x="215206" y="83443"/>
                    <a:pt x="215095" y="83887"/>
                    <a:pt x="214948" y="84442"/>
                  </a:cubicBezTo>
                  <a:cubicBezTo>
                    <a:pt x="214652" y="85551"/>
                    <a:pt x="214282" y="86992"/>
                    <a:pt x="213801" y="88693"/>
                  </a:cubicBezTo>
                  <a:cubicBezTo>
                    <a:pt x="212840" y="92094"/>
                    <a:pt x="211583" y="96494"/>
                    <a:pt x="210289" y="101078"/>
                  </a:cubicBezTo>
                  <a:cubicBezTo>
                    <a:pt x="209883" y="102520"/>
                    <a:pt x="209476" y="103962"/>
                    <a:pt x="209069" y="105441"/>
                  </a:cubicBezTo>
                  <a:lnTo>
                    <a:pt x="224264" y="105885"/>
                  </a:lnTo>
                  <a:cubicBezTo>
                    <a:pt x="224819" y="101300"/>
                    <a:pt x="225262" y="96642"/>
                    <a:pt x="225336" y="92205"/>
                  </a:cubicBezTo>
                  <a:cubicBezTo>
                    <a:pt x="225373" y="91762"/>
                    <a:pt x="225373" y="91281"/>
                    <a:pt x="225373" y="90800"/>
                  </a:cubicBezTo>
                  <a:cubicBezTo>
                    <a:pt x="225373" y="76123"/>
                    <a:pt x="219939" y="69210"/>
                    <a:pt x="213543" y="69210"/>
                  </a:cubicBezTo>
                  <a:close/>
                  <a:moveTo>
                    <a:pt x="19040" y="105256"/>
                  </a:moveTo>
                  <a:cubicBezTo>
                    <a:pt x="16231" y="105256"/>
                    <a:pt x="13495" y="106180"/>
                    <a:pt x="10870" y="108731"/>
                  </a:cubicBezTo>
                  <a:cubicBezTo>
                    <a:pt x="925" y="118307"/>
                    <a:pt x="1" y="149029"/>
                    <a:pt x="1" y="160231"/>
                  </a:cubicBezTo>
                  <a:cubicBezTo>
                    <a:pt x="1" y="161969"/>
                    <a:pt x="1" y="163226"/>
                    <a:pt x="37" y="163855"/>
                  </a:cubicBezTo>
                  <a:lnTo>
                    <a:pt x="118972" y="163855"/>
                  </a:lnTo>
                  <a:cubicBezTo>
                    <a:pt x="119489" y="162635"/>
                    <a:pt x="120525" y="160195"/>
                    <a:pt x="121819" y="156904"/>
                  </a:cubicBezTo>
                  <a:lnTo>
                    <a:pt x="121819" y="156904"/>
                  </a:lnTo>
                  <a:cubicBezTo>
                    <a:pt x="118343" y="157717"/>
                    <a:pt x="115866" y="158087"/>
                    <a:pt x="114129" y="158087"/>
                  </a:cubicBezTo>
                  <a:cubicBezTo>
                    <a:pt x="113278" y="158087"/>
                    <a:pt x="112613" y="158013"/>
                    <a:pt x="112058" y="157828"/>
                  </a:cubicBezTo>
                  <a:cubicBezTo>
                    <a:pt x="111541" y="157644"/>
                    <a:pt x="111171" y="157348"/>
                    <a:pt x="110949" y="156978"/>
                  </a:cubicBezTo>
                  <a:cubicBezTo>
                    <a:pt x="110801" y="156719"/>
                    <a:pt x="110727" y="156423"/>
                    <a:pt x="110727" y="156128"/>
                  </a:cubicBezTo>
                  <a:cubicBezTo>
                    <a:pt x="110727" y="156017"/>
                    <a:pt x="110764" y="155906"/>
                    <a:pt x="110801" y="155758"/>
                  </a:cubicBezTo>
                  <a:cubicBezTo>
                    <a:pt x="110801" y="155573"/>
                    <a:pt x="110875" y="155351"/>
                    <a:pt x="110912" y="155056"/>
                  </a:cubicBezTo>
                  <a:cubicBezTo>
                    <a:pt x="111023" y="154501"/>
                    <a:pt x="111208" y="153725"/>
                    <a:pt x="111430" y="152800"/>
                  </a:cubicBezTo>
                  <a:cubicBezTo>
                    <a:pt x="111541" y="152394"/>
                    <a:pt x="111652" y="151950"/>
                    <a:pt x="111763" y="151469"/>
                  </a:cubicBezTo>
                  <a:cubicBezTo>
                    <a:pt x="109175" y="150065"/>
                    <a:pt x="107289" y="148142"/>
                    <a:pt x="106069" y="145739"/>
                  </a:cubicBezTo>
                  <a:cubicBezTo>
                    <a:pt x="105034" y="143595"/>
                    <a:pt x="104516" y="141007"/>
                    <a:pt x="104516" y="138049"/>
                  </a:cubicBezTo>
                  <a:cubicBezTo>
                    <a:pt x="104516" y="136385"/>
                    <a:pt x="104664" y="134574"/>
                    <a:pt x="104960" y="132614"/>
                  </a:cubicBezTo>
                  <a:cubicBezTo>
                    <a:pt x="106254" y="124703"/>
                    <a:pt x="109544" y="119268"/>
                    <a:pt x="114461" y="114055"/>
                  </a:cubicBezTo>
                  <a:cubicBezTo>
                    <a:pt x="114868" y="113648"/>
                    <a:pt x="115238" y="113242"/>
                    <a:pt x="115645" y="112835"/>
                  </a:cubicBezTo>
                  <a:lnTo>
                    <a:pt x="23810" y="112835"/>
                  </a:lnTo>
                  <a:cubicBezTo>
                    <a:pt x="23699" y="112835"/>
                    <a:pt x="23625" y="112798"/>
                    <a:pt x="23588" y="112761"/>
                  </a:cubicBezTo>
                  <a:cubicBezTo>
                    <a:pt x="23514" y="112687"/>
                    <a:pt x="23477" y="112613"/>
                    <a:pt x="23477" y="112539"/>
                  </a:cubicBezTo>
                  <a:lnTo>
                    <a:pt x="23477" y="105958"/>
                  </a:lnTo>
                  <a:cubicBezTo>
                    <a:pt x="21998" y="105515"/>
                    <a:pt x="20519" y="105256"/>
                    <a:pt x="19040" y="105256"/>
                  </a:cubicBezTo>
                  <a:close/>
                  <a:moveTo>
                    <a:pt x="220382" y="134056"/>
                  </a:moveTo>
                  <a:lnTo>
                    <a:pt x="220382" y="134056"/>
                  </a:lnTo>
                  <a:cubicBezTo>
                    <a:pt x="219902" y="134204"/>
                    <a:pt x="219458" y="134241"/>
                    <a:pt x="219199" y="134278"/>
                  </a:cubicBezTo>
                  <a:cubicBezTo>
                    <a:pt x="219162" y="134278"/>
                    <a:pt x="219125" y="134278"/>
                    <a:pt x="219088" y="134241"/>
                  </a:cubicBezTo>
                  <a:lnTo>
                    <a:pt x="212581" y="147624"/>
                  </a:lnTo>
                  <a:cubicBezTo>
                    <a:pt x="212286" y="148290"/>
                    <a:pt x="211620" y="148697"/>
                    <a:pt x="210881" y="148697"/>
                  </a:cubicBezTo>
                  <a:lnTo>
                    <a:pt x="206481" y="148660"/>
                  </a:lnTo>
                  <a:cubicBezTo>
                    <a:pt x="205446" y="149880"/>
                    <a:pt x="204411" y="151026"/>
                    <a:pt x="203450" y="152061"/>
                  </a:cubicBezTo>
                  <a:cubicBezTo>
                    <a:pt x="201453" y="154279"/>
                    <a:pt x="199716" y="156017"/>
                    <a:pt x="198570" y="156793"/>
                  </a:cubicBezTo>
                  <a:cubicBezTo>
                    <a:pt x="197608" y="157459"/>
                    <a:pt x="196869" y="157939"/>
                    <a:pt x="196277" y="158272"/>
                  </a:cubicBezTo>
                  <a:cubicBezTo>
                    <a:pt x="195649" y="158605"/>
                    <a:pt x="195205" y="158753"/>
                    <a:pt x="194762" y="158790"/>
                  </a:cubicBezTo>
                  <a:cubicBezTo>
                    <a:pt x="194503" y="158790"/>
                    <a:pt x="194244" y="158679"/>
                    <a:pt x="194022" y="158531"/>
                  </a:cubicBezTo>
                  <a:cubicBezTo>
                    <a:pt x="193837" y="158346"/>
                    <a:pt x="193689" y="158124"/>
                    <a:pt x="193542" y="157865"/>
                  </a:cubicBezTo>
                  <a:cubicBezTo>
                    <a:pt x="193283" y="157348"/>
                    <a:pt x="193098" y="156608"/>
                    <a:pt x="192765" y="155684"/>
                  </a:cubicBezTo>
                  <a:cubicBezTo>
                    <a:pt x="192469" y="154760"/>
                    <a:pt x="192248" y="153392"/>
                    <a:pt x="192100" y="151839"/>
                  </a:cubicBezTo>
                  <a:cubicBezTo>
                    <a:pt x="191989" y="150804"/>
                    <a:pt x="191915" y="149658"/>
                    <a:pt x="191841" y="148549"/>
                  </a:cubicBezTo>
                  <a:lnTo>
                    <a:pt x="189734" y="148512"/>
                  </a:lnTo>
                  <a:cubicBezTo>
                    <a:pt x="188403" y="153762"/>
                    <a:pt x="187996" y="157681"/>
                    <a:pt x="187996" y="160453"/>
                  </a:cubicBezTo>
                  <a:cubicBezTo>
                    <a:pt x="187996" y="161895"/>
                    <a:pt x="188107" y="163004"/>
                    <a:pt x="188255" y="163855"/>
                  </a:cubicBezTo>
                  <a:lnTo>
                    <a:pt x="230068" y="163855"/>
                  </a:lnTo>
                  <a:lnTo>
                    <a:pt x="230068" y="157274"/>
                  </a:lnTo>
                  <a:cubicBezTo>
                    <a:pt x="230068" y="152098"/>
                    <a:pt x="225817" y="147366"/>
                    <a:pt x="221565" y="142670"/>
                  </a:cubicBezTo>
                  <a:cubicBezTo>
                    <a:pt x="220641" y="141635"/>
                    <a:pt x="220271" y="139639"/>
                    <a:pt x="220271" y="136940"/>
                  </a:cubicBezTo>
                  <a:cubicBezTo>
                    <a:pt x="220271" y="136053"/>
                    <a:pt x="220308" y="135091"/>
                    <a:pt x="220382" y="13405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7"/>
            <p:cNvSpPr/>
            <p:nvPr/>
          </p:nvSpPr>
          <p:spPr>
            <a:xfrm>
              <a:off x="3502650" y="1514850"/>
              <a:ext cx="2496475" cy="3178275"/>
            </a:xfrm>
            <a:custGeom>
              <a:avLst/>
              <a:gdLst/>
              <a:ahLst/>
              <a:cxnLst/>
              <a:rect l="l" t="t" r="r" b="b"/>
              <a:pathLst>
                <a:path w="99859" h="127131" extrusionOk="0">
                  <a:moveTo>
                    <a:pt x="76699" y="1"/>
                  </a:moveTo>
                  <a:cubicBezTo>
                    <a:pt x="68279" y="1"/>
                    <a:pt x="64477" y="3685"/>
                    <a:pt x="64477" y="3685"/>
                  </a:cubicBezTo>
                  <a:cubicBezTo>
                    <a:pt x="64477" y="3685"/>
                    <a:pt x="63173" y="3560"/>
                    <a:pt x="61252" y="3560"/>
                  </a:cubicBezTo>
                  <a:cubicBezTo>
                    <a:pt x="56382" y="3560"/>
                    <a:pt x="47546" y="4359"/>
                    <a:pt x="45955" y="10007"/>
                  </a:cubicBezTo>
                  <a:cubicBezTo>
                    <a:pt x="43700" y="17881"/>
                    <a:pt x="51538" y="24462"/>
                    <a:pt x="53941" y="25719"/>
                  </a:cubicBezTo>
                  <a:cubicBezTo>
                    <a:pt x="53941" y="25719"/>
                    <a:pt x="55900" y="31634"/>
                    <a:pt x="52943" y="38511"/>
                  </a:cubicBezTo>
                  <a:cubicBezTo>
                    <a:pt x="50022" y="45388"/>
                    <a:pt x="46510" y="55518"/>
                    <a:pt x="31056" y="69566"/>
                  </a:cubicBezTo>
                  <a:cubicBezTo>
                    <a:pt x="15602" y="83615"/>
                    <a:pt x="5066" y="89346"/>
                    <a:pt x="2552" y="105095"/>
                  </a:cubicBezTo>
                  <a:cubicBezTo>
                    <a:pt x="1" y="120808"/>
                    <a:pt x="7580" y="126982"/>
                    <a:pt x="28394" y="127130"/>
                  </a:cubicBezTo>
                  <a:cubicBezTo>
                    <a:pt x="28456" y="127130"/>
                    <a:pt x="28519" y="127131"/>
                    <a:pt x="28581" y="127131"/>
                  </a:cubicBezTo>
                  <a:cubicBezTo>
                    <a:pt x="49374" y="127131"/>
                    <a:pt x="83025" y="102605"/>
                    <a:pt x="91429" y="73485"/>
                  </a:cubicBezTo>
                  <a:cubicBezTo>
                    <a:pt x="99858" y="44278"/>
                    <a:pt x="97492" y="32189"/>
                    <a:pt x="97049" y="21652"/>
                  </a:cubicBezTo>
                  <a:cubicBezTo>
                    <a:pt x="96642" y="11116"/>
                    <a:pt x="90616" y="1282"/>
                    <a:pt x="79931" y="172"/>
                  </a:cubicBezTo>
                  <a:cubicBezTo>
                    <a:pt x="78786" y="54"/>
                    <a:pt x="77710" y="1"/>
                    <a:pt x="766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7"/>
            <p:cNvSpPr/>
            <p:nvPr/>
          </p:nvSpPr>
          <p:spPr>
            <a:xfrm>
              <a:off x="3547025" y="1507125"/>
              <a:ext cx="2405875" cy="3193375"/>
            </a:xfrm>
            <a:custGeom>
              <a:avLst/>
              <a:gdLst/>
              <a:ahLst/>
              <a:cxnLst/>
              <a:rect l="l" t="t" r="r" b="b"/>
              <a:pathLst>
                <a:path w="96235" h="127735" extrusionOk="0">
                  <a:moveTo>
                    <a:pt x="74903" y="629"/>
                  </a:moveTo>
                  <a:cubicBezTo>
                    <a:pt x="75901" y="629"/>
                    <a:pt x="76973" y="666"/>
                    <a:pt x="78119" y="777"/>
                  </a:cubicBezTo>
                  <a:cubicBezTo>
                    <a:pt x="83369" y="1332"/>
                    <a:pt x="87473" y="4031"/>
                    <a:pt x="90320" y="7876"/>
                  </a:cubicBezTo>
                  <a:cubicBezTo>
                    <a:pt x="93166" y="11721"/>
                    <a:pt x="94756" y="16785"/>
                    <a:pt x="94978" y="21998"/>
                  </a:cubicBezTo>
                  <a:cubicBezTo>
                    <a:pt x="95126" y="26139"/>
                    <a:pt x="95606" y="30465"/>
                    <a:pt x="95606" y="36010"/>
                  </a:cubicBezTo>
                  <a:cubicBezTo>
                    <a:pt x="95606" y="44587"/>
                    <a:pt x="94497" y="55974"/>
                    <a:pt x="89358" y="73720"/>
                  </a:cubicBezTo>
                  <a:cubicBezTo>
                    <a:pt x="85181" y="88176"/>
                    <a:pt x="74718" y="101559"/>
                    <a:pt x="62666" y="111320"/>
                  </a:cubicBezTo>
                  <a:cubicBezTo>
                    <a:pt x="50650" y="121043"/>
                    <a:pt x="37082" y="127143"/>
                    <a:pt x="26767" y="127143"/>
                  </a:cubicBezTo>
                  <a:lnTo>
                    <a:pt x="26619" y="127143"/>
                  </a:lnTo>
                  <a:cubicBezTo>
                    <a:pt x="17524" y="127069"/>
                    <a:pt x="10981" y="125849"/>
                    <a:pt x="6766" y="123224"/>
                  </a:cubicBezTo>
                  <a:cubicBezTo>
                    <a:pt x="4659" y="121893"/>
                    <a:pt x="3143" y="120230"/>
                    <a:pt x="2108" y="118196"/>
                  </a:cubicBezTo>
                  <a:cubicBezTo>
                    <a:pt x="1109" y="116126"/>
                    <a:pt x="592" y="113686"/>
                    <a:pt x="592" y="110765"/>
                  </a:cubicBezTo>
                  <a:cubicBezTo>
                    <a:pt x="592" y="109138"/>
                    <a:pt x="777" y="107364"/>
                    <a:pt x="1073" y="105441"/>
                  </a:cubicBezTo>
                  <a:cubicBezTo>
                    <a:pt x="2330" y="97640"/>
                    <a:pt x="5546" y="92354"/>
                    <a:pt x="10389" y="87215"/>
                  </a:cubicBezTo>
                  <a:cubicBezTo>
                    <a:pt x="15269" y="82076"/>
                    <a:pt x="21739" y="77122"/>
                    <a:pt x="29466" y="70097"/>
                  </a:cubicBezTo>
                  <a:cubicBezTo>
                    <a:pt x="44957" y="56011"/>
                    <a:pt x="48543" y="45808"/>
                    <a:pt x="51463" y="38931"/>
                  </a:cubicBezTo>
                  <a:cubicBezTo>
                    <a:pt x="52757" y="35936"/>
                    <a:pt x="53127" y="33127"/>
                    <a:pt x="53127" y="30908"/>
                  </a:cubicBezTo>
                  <a:cubicBezTo>
                    <a:pt x="53127" y="27914"/>
                    <a:pt x="52462" y="25954"/>
                    <a:pt x="52462" y="25954"/>
                  </a:cubicBezTo>
                  <a:cubicBezTo>
                    <a:pt x="52425" y="25880"/>
                    <a:pt x="52388" y="25806"/>
                    <a:pt x="52314" y="25769"/>
                  </a:cubicBezTo>
                  <a:cubicBezTo>
                    <a:pt x="51316" y="25252"/>
                    <a:pt x="49208" y="23662"/>
                    <a:pt x="47434" y="21444"/>
                  </a:cubicBezTo>
                  <a:cubicBezTo>
                    <a:pt x="45622" y="19226"/>
                    <a:pt x="44069" y="16342"/>
                    <a:pt x="44069" y="13162"/>
                  </a:cubicBezTo>
                  <a:cubicBezTo>
                    <a:pt x="44069" y="12238"/>
                    <a:pt x="44180" y="11351"/>
                    <a:pt x="44476" y="10390"/>
                  </a:cubicBezTo>
                  <a:cubicBezTo>
                    <a:pt x="44846" y="9059"/>
                    <a:pt x="45659" y="8023"/>
                    <a:pt x="46731" y="7173"/>
                  </a:cubicBezTo>
                  <a:cubicBezTo>
                    <a:pt x="48395" y="5916"/>
                    <a:pt x="50650" y="5140"/>
                    <a:pt x="52979" y="4733"/>
                  </a:cubicBezTo>
                  <a:cubicBezTo>
                    <a:pt x="55308" y="4289"/>
                    <a:pt x="57674" y="4178"/>
                    <a:pt x="59486" y="4178"/>
                  </a:cubicBezTo>
                  <a:cubicBezTo>
                    <a:pt x="60447" y="4178"/>
                    <a:pt x="61224" y="4215"/>
                    <a:pt x="61815" y="4252"/>
                  </a:cubicBezTo>
                  <a:cubicBezTo>
                    <a:pt x="62074" y="4252"/>
                    <a:pt x="62296" y="4252"/>
                    <a:pt x="62444" y="4289"/>
                  </a:cubicBezTo>
                  <a:lnTo>
                    <a:pt x="62666" y="4289"/>
                  </a:lnTo>
                  <a:cubicBezTo>
                    <a:pt x="62695" y="4299"/>
                    <a:pt x="62722" y="4304"/>
                    <a:pt x="62747" y="4304"/>
                  </a:cubicBezTo>
                  <a:cubicBezTo>
                    <a:pt x="62816" y="4304"/>
                    <a:pt x="62870" y="4270"/>
                    <a:pt x="62924" y="4215"/>
                  </a:cubicBezTo>
                  <a:cubicBezTo>
                    <a:pt x="63109" y="4031"/>
                    <a:pt x="66843" y="629"/>
                    <a:pt x="74903" y="629"/>
                  </a:cubicBezTo>
                  <a:close/>
                  <a:moveTo>
                    <a:pt x="74903" y="1"/>
                  </a:moveTo>
                  <a:cubicBezTo>
                    <a:pt x="67145" y="1"/>
                    <a:pt x="63234" y="3109"/>
                    <a:pt x="62579" y="3682"/>
                  </a:cubicBezTo>
                  <a:lnTo>
                    <a:pt x="62579" y="3682"/>
                  </a:lnTo>
                  <a:cubicBezTo>
                    <a:pt x="62172" y="3644"/>
                    <a:pt x="61016" y="3550"/>
                    <a:pt x="59486" y="3550"/>
                  </a:cubicBezTo>
                  <a:cubicBezTo>
                    <a:pt x="57046" y="3550"/>
                    <a:pt x="53608" y="3772"/>
                    <a:pt x="50502" y="4696"/>
                  </a:cubicBezTo>
                  <a:cubicBezTo>
                    <a:pt x="48986" y="5140"/>
                    <a:pt x="47545" y="5768"/>
                    <a:pt x="46361" y="6692"/>
                  </a:cubicBezTo>
                  <a:cubicBezTo>
                    <a:pt x="45178" y="7580"/>
                    <a:pt x="44291" y="8763"/>
                    <a:pt x="43884" y="10242"/>
                  </a:cubicBezTo>
                  <a:cubicBezTo>
                    <a:pt x="43589" y="11240"/>
                    <a:pt x="43441" y="12201"/>
                    <a:pt x="43441" y="13162"/>
                  </a:cubicBezTo>
                  <a:cubicBezTo>
                    <a:pt x="43441" y="16527"/>
                    <a:pt x="45068" y="19521"/>
                    <a:pt x="46953" y="21850"/>
                  </a:cubicBezTo>
                  <a:cubicBezTo>
                    <a:pt x="48750" y="24079"/>
                    <a:pt x="50792" y="25644"/>
                    <a:pt x="51923" y="26272"/>
                  </a:cubicBezTo>
                  <a:lnTo>
                    <a:pt x="51923" y="26272"/>
                  </a:lnTo>
                  <a:cubicBezTo>
                    <a:pt x="52058" y="26769"/>
                    <a:pt x="52499" y="28466"/>
                    <a:pt x="52499" y="30908"/>
                  </a:cubicBezTo>
                  <a:cubicBezTo>
                    <a:pt x="52499" y="33090"/>
                    <a:pt x="52129" y="35788"/>
                    <a:pt x="50909" y="38709"/>
                  </a:cubicBezTo>
                  <a:cubicBezTo>
                    <a:pt x="47951" y="45586"/>
                    <a:pt x="44476" y="55605"/>
                    <a:pt x="29059" y="69617"/>
                  </a:cubicBezTo>
                  <a:cubicBezTo>
                    <a:pt x="21369" y="76641"/>
                    <a:pt x="14863" y="81595"/>
                    <a:pt x="9945" y="86771"/>
                  </a:cubicBezTo>
                  <a:cubicBezTo>
                    <a:pt x="5028" y="91984"/>
                    <a:pt x="1738" y="97419"/>
                    <a:pt x="444" y="105330"/>
                  </a:cubicBezTo>
                  <a:cubicBezTo>
                    <a:pt x="148" y="107290"/>
                    <a:pt x="0" y="109101"/>
                    <a:pt x="0" y="110765"/>
                  </a:cubicBezTo>
                  <a:cubicBezTo>
                    <a:pt x="0" y="113723"/>
                    <a:pt x="518" y="116311"/>
                    <a:pt x="1553" y="118455"/>
                  </a:cubicBezTo>
                  <a:cubicBezTo>
                    <a:pt x="3180" y="121708"/>
                    <a:pt x="6027" y="124001"/>
                    <a:pt x="10167" y="125516"/>
                  </a:cubicBezTo>
                  <a:cubicBezTo>
                    <a:pt x="14308" y="126995"/>
                    <a:pt x="19743" y="127698"/>
                    <a:pt x="26619" y="127735"/>
                  </a:cubicBezTo>
                  <a:lnTo>
                    <a:pt x="26767" y="127735"/>
                  </a:lnTo>
                  <a:cubicBezTo>
                    <a:pt x="37304" y="127735"/>
                    <a:pt x="50946" y="121597"/>
                    <a:pt x="63072" y="111763"/>
                  </a:cubicBezTo>
                  <a:cubicBezTo>
                    <a:pt x="75162" y="101966"/>
                    <a:pt x="85735" y="88546"/>
                    <a:pt x="89950" y="73868"/>
                  </a:cubicBezTo>
                  <a:cubicBezTo>
                    <a:pt x="95089" y="56085"/>
                    <a:pt x="96235" y="44624"/>
                    <a:pt x="96235" y="36010"/>
                  </a:cubicBezTo>
                  <a:cubicBezTo>
                    <a:pt x="96235" y="30428"/>
                    <a:pt x="95754" y="26065"/>
                    <a:pt x="95606" y="21961"/>
                  </a:cubicBezTo>
                  <a:cubicBezTo>
                    <a:pt x="95384" y="16638"/>
                    <a:pt x="93758" y="11499"/>
                    <a:pt x="90800" y="7506"/>
                  </a:cubicBezTo>
                  <a:cubicBezTo>
                    <a:pt x="87879" y="3550"/>
                    <a:pt x="83591" y="740"/>
                    <a:pt x="78193" y="186"/>
                  </a:cubicBezTo>
                  <a:cubicBezTo>
                    <a:pt x="77010" y="38"/>
                    <a:pt x="75938" y="1"/>
                    <a:pt x="749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7"/>
            <p:cNvSpPr/>
            <p:nvPr/>
          </p:nvSpPr>
          <p:spPr>
            <a:xfrm>
              <a:off x="4746725" y="1839875"/>
              <a:ext cx="464000" cy="184875"/>
            </a:xfrm>
            <a:custGeom>
              <a:avLst/>
              <a:gdLst/>
              <a:ahLst/>
              <a:cxnLst/>
              <a:rect l="l" t="t" r="r" b="b"/>
              <a:pathLst>
                <a:path w="18560" h="7395" extrusionOk="0">
                  <a:moveTo>
                    <a:pt x="4732" y="0"/>
                  </a:moveTo>
                  <a:cubicBezTo>
                    <a:pt x="3549" y="0"/>
                    <a:pt x="2514" y="111"/>
                    <a:pt x="1701" y="407"/>
                  </a:cubicBezTo>
                  <a:cubicBezTo>
                    <a:pt x="1294" y="592"/>
                    <a:pt x="961" y="777"/>
                    <a:pt x="666" y="1035"/>
                  </a:cubicBezTo>
                  <a:cubicBezTo>
                    <a:pt x="370" y="1294"/>
                    <a:pt x="185" y="1664"/>
                    <a:pt x="74" y="2034"/>
                  </a:cubicBezTo>
                  <a:cubicBezTo>
                    <a:pt x="37" y="2255"/>
                    <a:pt x="0" y="2477"/>
                    <a:pt x="0" y="2662"/>
                  </a:cubicBezTo>
                  <a:cubicBezTo>
                    <a:pt x="0" y="3475"/>
                    <a:pt x="370" y="4178"/>
                    <a:pt x="961" y="4733"/>
                  </a:cubicBezTo>
                  <a:cubicBezTo>
                    <a:pt x="1812" y="5620"/>
                    <a:pt x="3106" y="6285"/>
                    <a:pt x="4511" y="6729"/>
                  </a:cubicBezTo>
                  <a:cubicBezTo>
                    <a:pt x="5915" y="7136"/>
                    <a:pt x="7431" y="7394"/>
                    <a:pt x="8651" y="7394"/>
                  </a:cubicBezTo>
                  <a:cubicBezTo>
                    <a:pt x="9391" y="7394"/>
                    <a:pt x="10056" y="7320"/>
                    <a:pt x="10537" y="7099"/>
                  </a:cubicBezTo>
                  <a:cubicBezTo>
                    <a:pt x="10796" y="7025"/>
                    <a:pt x="11017" y="6877"/>
                    <a:pt x="11165" y="6729"/>
                  </a:cubicBezTo>
                  <a:cubicBezTo>
                    <a:pt x="11350" y="6544"/>
                    <a:pt x="11461" y="6285"/>
                    <a:pt x="11461" y="6063"/>
                  </a:cubicBezTo>
                  <a:cubicBezTo>
                    <a:pt x="11461" y="5694"/>
                    <a:pt x="11313" y="5361"/>
                    <a:pt x="11128" y="5065"/>
                  </a:cubicBezTo>
                  <a:cubicBezTo>
                    <a:pt x="10759" y="4622"/>
                    <a:pt x="10167" y="4289"/>
                    <a:pt x="9539" y="4067"/>
                  </a:cubicBezTo>
                  <a:cubicBezTo>
                    <a:pt x="8540" y="3697"/>
                    <a:pt x="7394" y="3549"/>
                    <a:pt x="6470" y="3475"/>
                  </a:cubicBezTo>
                  <a:cubicBezTo>
                    <a:pt x="5546" y="3365"/>
                    <a:pt x="4843" y="3365"/>
                    <a:pt x="4843" y="3365"/>
                  </a:cubicBezTo>
                  <a:lnTo>
                    <a:pt x="4843" y="3993"/>
                  </a:lnTo>
                  <a:lnTo>
                    <a:pt x="5102" y="3993"/>
                  </a:lnTo>
                  <a:cubicBezTo>
                    <a:pt x="5694" y="4030"/>
                    <a:pt x="7209" y="4104"/>
                    <a:pt x="8503" y="4400"/>
                  </a:cubicBezTo>
                  <a:cubicBezTo>
                    <a:pt x="9169" y="4548"/>
                    <a:pt x="9760" y="4769"/>
                    <a:pt x="10204" y="5065"/>
                  </a:cubicBezTo>
                  <a:cubicBezTo>
                    <a:pt x="10426" y="5213"/>
                    <a:pt x="10574" y="5361"/>
                    <a:pt x="10685" y="5509"/>
                  </a:cubicBezTo>
                  <a:cubicBezTo>
                    <a:pt x="10796" y="5694"/>
                    <a:pt x="10833" y="5842"/>
                    <a:pt x="10833" y="6063"/>
                  </a:cubicBezTo>
                  <a:cubicBezTo>
                    <a:pt x="10833" y="6137"/>
                    <a:pt x="10796" y="6211"/>
                    <a:pt x="10722" y="6285"/>
                  </a:cubicBezTo>
                  <a:cubicBezTo>
                    <a:pt x="10611" y="6433"/>
                    <a:pt x="10352" y="6544"/>
                    <a:pt x="10019" y="6655"/>
                  </a:cubicBezTo>
                  <a:cubicBezTo>
                    <a:pt x="9650" y="6729"/>
                    <a:pt x="9169" y="6766"/>
                    <a:pt x="8651" y="6766"/>
                  </a:cubicBezTo>
                  <a:cubicBezTo>
                    <a:pt x="7099" y="6766"/>
                    <a:pt x="5065" y="6359"/>
                    <a:pt x="3401" y="5620"/>
                  </a:cubicBezTo>
                  <a:cubicBezTo>
                    <a:pt x="2588" y="5287"/>
                    <a:pt x="1886" y="4806"/>
                    <a:pt x="1405" y="4326"/>
                  </a:cubicBezTo>
                  <a:cubicBezTo>
                    <a:pt x="887" y="3808"/>
                    <a:pt x="629" y="3254"/>
                    <a:pt x="629" y="2662"/>
                  </a:cubicBezTo>
                  <a:cubicBezTo>
                    <a:pt x="629" y="2514"/>
                    <a:pt x="666" y="2366"/>
                    <a:pt x="703" y="2182"/>
                  </a:cubicBezTo>
                  <a:cubicBezTo>
                    <a:pt x="740" y="1923"/>
                    <a:pt x="887" y="1701"/>
                    <a:pt x="1072" y="1479"/>
                  </a:cubicBezTo>
                  <a:cubicBezTo>
                    <a:pt x="1405" y="1183"/>
                    <a:pt x="1886" y="961"/>
                    <a:pt x="2514" y="814"/>
                  </a:cubicBezTo>
                  <a:cubicBezTo>
                    <a:pt x="3106" y="703"/>
                    <a:pt x="3882" y="629"/>
                    <a:pt x="4732" y="629"/>
                  </a:cubicBezTo>
                  <a:cubicBezTo>
                    <a:pt x="7357" y="629"/>
                    <a:pt x="10796" y="1257"/>
                    <a:pt x="13531" y="1923"/>
                  </a:cubicBezTo>
                  <a:cubicBezTo>
                    <a:pt x="14936" y="2218"/>
                    <a:pt x="16156" y="2551"/>
                    <a:pt x="17007" y="2773"/>
                  </a:cubicBezTo>
                  <a:cubicBezTo>
                    <a:pt x="17450" y="2921"/>
                    <a:pt x="17783" y="2995"/>
                    <a:pt x="18042" y="3069"/>
                  </a:cubicBezTo>
                  <a:cubicBezTo>
                    <a:pt x="18264" y="3143"/>
                    <a:pt x="18412" y="3180"/>
                    <a:pt x="18412" y="3180"/>
                  </a:cubicBezTo>
                  <a:lnTo>
                    <a:pt x="18559" y="2588"/>
                  </a:lnTo>
                  <a:cubicBezTo>
                    <a:pt x="18559" y="2588"/>
                    <a:pt x="16452" y="1960"/>
                    <a:pt x="13679" y="1294"/>
                  </a:cubicBezTo>
                  <a:cubicBezTo>
                    <a:pt x="10907" y="666"/>
                    <a:pt x="7468" y="0"/>
                    <a:pt x="47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7"/>
            <p:cNvSpPr/>
            <p:nvPr/>
          </p:nvSpPr>
          <p:spPr>
            <a:xfrm>
              <a:off x="5240275" y="1582925"/>
              <a:ext cx="685825" cy="691375"/>
            </a:xfrm>
            <a:custGeom>
              <a:avLst/>
              <a:gdLst/>
              <a:ahLst/>
              <a:cxnLst/>
              <a:rect l="l" t="t" r="r" b="b"/>
              <a:pathLst>
                <a:path w="27433" h="27655" extrusionOk="0">
                  <a:moveTo>
                    <a:pt x="13901" y="0"/>
                  </a:moveTo>
                  <a:cubicBezTo>
                    <a:pt x="12201" y="0"/>
                    <a:pt x="8984" y="74"/>
                    <a:pt x="6027" y="703"/>
                  </a:cubicBezTo>
                  <a:cubicBezTo>
                    <a:pt x="4585" y="999"/>
                    <a:pt x="3180" y="1442"/>
                    <a:pt x="2108" y="2071"/>
                  </a:cubicBezTo>
                  <a:cubicBezTo>
                    <a:pt x="999" y="2699"/>
                    <a:pt x="185" y="3587"/>
                    <a:pt x="0" y="4733"/>
                  </a:cubicBezTo>
                  <a:cubicBezTo>
                    <a:pt x="0" y="4844"/>
                    <a:pt x="0" y="4954"/>
                    <a:pt x="0" y="5065"/>
                  </a:cubicBezTo>
                  <a:cubicBezTo>
                    <a:pt x="0" y="5842"/>
                    <a:pt x="333" y="6692"/>
                    <a:pt x="888" y="7616"/>
                  </a:cubicBezTo>
                  <a:cubicBezTo>
                    <a:pt x="1849" y="9280"/>
                    <a:pt x="3550" y="11203"/>
                    <a:pt x="5694" y="13236"/>
                  </a:cubicBezTo>
                  <a:cubicBezTo>
                    <a:pt x="8836" y="16304"/>
                    <a:pt x="12977" y="19558"/>
                    <a:pt x="16896" y="22220"/>
                  </a:cubicBezTo>
                  <a:cubicBezTo>
                    <a:pt x="20852" y="24882"/>
                    <a:pt x="24660" y="26952"/>
                    <a:pt x="27248" y="27654"/>
                  </a:cubicBezTo>
                  <a:lnTo>
                    <a:pt x="27433" y="27026"/>
                  </a:lnTo>
                  <a:cubicBezTo>
                    <a:pt x="25547" y="26545"/>
                    <a:pt x="22885" y="25251"/>
                    <a:pt x="20002" y="23477"/>
                  </a:cubicBezTo>
                  <a:cubicBezTo>
                    <a:pt x="15676" y="20815"/>
                    <a:pt x="10796" y="17155"/>
                    <a:pt x="7025" y="13680"/>
                  </a:cubicBezTo>
                  <a:cubicBezTo>
                    <a:pt x="5139" y="11942"/>
                    <a:pt x="3513" y="10241"/>
                    <a:pt x="2367" y="8725"/>
                  </a:cubicBezTo>
                  <a:cubicBezTo>
                    <a:pt x="1221" y="7247"/>
                    <a:pt x="592" y="5916"/>
                    <a:pt x="592" y="5065"/>
                  </a:cubicBezTo>
                  <a:cubicBezTo>
                    <a:pt x="592" y="4991"/>
                    <a:pt x="629" y="4917"/>
                    <a:pt x="629" y="4844"/>
                  </a:cubicBezTo>
                  <a:cubicBezTo>
                    <a:pt x="777" y="3919"/>
                    <a:pt x="1405" y="3217"/>
                    <a:pt x="2404" y="2625"/>
                  </a:cubicBezTo>
                  <a:cubicBezTo>
                    <a:pt x="3882" y="1738"/>
                    <a:pt x="6175" y="1220"/>
                    <a:pt x="8356" y="925"/>
                  </a:cubicBezTo>
                  <a:cubicBezTo>
                    <a:pt x="10537" y="666"/>
                    <a:pt x="12644" y="629"/>
                    <a:pt x="13901" y="629"/>
                  </a:cubicBezTo>
                  <a:lnTo>
                    <a:pt x="15011" y="629"/>
                  </a:lnTo>
                  <a:lnTo>
                    <a:pt x="15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7"/>
            <p:cNvSpPr/>
            <p:nvPr/>
          </p:nvSpPr>
          <p:spPr>
            <a:xfrm>
              <a:off x="5406650" y="1584775"/>
              <a:ext cx="438125" cy="367875"/>
            </a:xfrm>
            <a:custGeom>
              <a:avLst/>
              <a:gdLst/>
              <a:ahLst/>
              <a:cxnLst/>
              <a:rect l="l" t="t" r="r" b="b"/>
              <a:pathLst>
                <a:path w="17525" h="14715" extrusionOk="0">
                  <a:moveTo>
                    <a:pt x="3475" y="0"/>
                  </a:moveTo>
                  <a:cubicBezTo>
                    <a:pt x="3475" y="0"/>
                    <a:pt x="2625" y="518"/>
                    <a:pt x="1775" y="1368"/>
                  </a:cubicBezTo>
                  <a:cubicBezTo>
                    <a:pt x="924" y="2256"/>
                    <a:pt x="37" y="3476"/>
                    <a:pt x="0" y="4917"/>
                  </a:cubicBezTo>
                  <a:cubicBezTo>
                    <a:pt x="0" y="5509"/>
                    <a:pt x="148" y="6101"/>
                    <a:pt x="481" y="6692"/>
                  </a:cubicBezTo>
                  <a:cubicBezTo>
                    <a:pt x="961" y="7616"/>
                    <a:pt x="1960" y="8541"/>
                    <a:pt x="3254" y="9465"/>
                  </a:cubicBezTo>
                  <a:cubicBezTo>
                    <a:pt x="5213" y="10833"/>
                    <a:pt x="7801" y="12127"/>
                    <a:pt x="10426" y="13125"/>
                  </a:cubicBezTo>
                  <a:cubicBezTo>
                    <a:pt x="13014" y="14086"/>
                    <a:pt x="15602" y="14715"/>
                    <a:pt x="17524" y="14715"/>
                  </a:cubicBezTo>
                  <a:lnTo>
                    <a:pt x="17524" y="14123"/>
                  </a:lnTo>
                  <a:cubicBezTo>
                    <a:pt x="15121" y="14123"/>
                    <a:pt x="11387" y="13014"/>
                    <a:pt x="8097" y="11461"/>
                  </a:cubicBezTo>
                  <a:cubicBezTo>
                    <a:pt x="6433" y="10722"/>
                    <a:pt x="4880" y="9835"/>
                    <a:pt x="3623" y="8947"/>
                  </a:cubicBezTo>
                  <a:cubicBezTo>
                    <a:pt x="2366" y="8097"/>
                    <a:pt x="1442" y="7173"/>
                    <a:pt x="1035" y="6396"/>
                  </a:cubicBezTo>
                  <a:cubicBezTo>
                    <a:pt x="740" y="5879"/>
                    <a:pt x="629" y="5398"/>
                    <a:pt x="629" y="4917"/>
                  </a:cubicBezTo>
                  <a:cubicBezTo>
                    <a:pt x="629" y="3734"/>
                    <a:pt x="1405" y="2625"/>
                    <a:pt x="2181" y="1812"/>
                  </a:cubicBezTo>
                  <a:cubicBezTo>
                    <a:pt x="2588" y="1405"/>
                    <a:pt x="2995" y="1072"/>
                    <a:pt x="3291" y="851"/>
                  </a:cubicBezTo>
                  <a:cubicBezTo>
                    <a:pt x="3438" y="740"/>
                    <a:pt x="3586" y="666"/>
                    <a:pt x="3660" y="592"/>
                  </a:cubicBezTo>
                  <a:lnTo>
                    <a:pt x="3771" y="518"/>
                  </a:lnTo>
                  <a:lnTo>
                    <a:pt x="3808" y="518"/>
                  </a:lnTo>
                  <a:lnTo>
                    <a:pt x="34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7"/>
            <p:cNvSpPr/>
            <p:nvPr/>
          </p:nvSpPr>
          <p:spPr>
            <a:xfrm>
              <a:off x="4434325" y="2717300"/>
              <a:ext cx="1258875" cy="2210575"/>
            </a:xfrm>
            <a:custGeom>
              <a:avLst/>
              <a:gdLst/>
              <a:ahLst/>
              <a:cxnLst/>
              <a:rect l="l" t="t" r="r" b="b"/>
              <a:pathLst>
                <a:path w="50355" h="88423" extrusionOk="0">
                  <a:moveTo>
                    <a:pt x="29766" y="1"/>
                  </a:moveTo>
                  <a:cubicBezTo>
                    <a:pt x="24738" y="1"/>
                    <a:pt x="21221" y="247"/>
                    <a:pt x="21221" y="247"/>
                  </a:cubicBezTo>
                  <a:cubicBezTo>
                    <a:pt x="21221" y="247"/>
                    <a:pt x="14936" y="18696"/>
                    <a:pt x="11609" y="35850"/>
                  </a:cubicBezTo>
                  <a:cubicBezTo>
                    <a:pt x="8282" y="53004"/>
                    <a:pt x="0" y="88422"/>
                    <a:pt x="0" y="88422"/>
                  </a:cubicBezTo>
                  <a:lnTo>
                    <a:pt x="33939" y="88422"/>
                  </a:lnTo>
                  <a:cubicBezTo>
                    <a:pt x="33939" y="88422"/>
                    <a:pt x="34124" y="80511"/>
                    <a:pt x="35418" y="70159"/>
                  </a:cubicBezTo>
                  <a:cubicBezTo>
                    <a:pt x="36712" y="59844"/>
                    <a:pt x="50354" y="4314"/>
                    <a:pt x="50354" y="4314"/>
                  </a:cubicBezTo>
                  <a:cubicBezTo>
                    <a:pt x="50354" y="4314"/>
                    <a:pt x="47212" y="802"/>
                    <a:pt x="38191" y="247"/>
                  </a:cubicBezTo>
                  <a:cubicBezTo>
                    <a:pt x="35171" y="62"/>
                    <a:pt x="32280" y="1"/>
                    <a:pt x="297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7"/>
            <p:cNvSpPr/>
            <p:nvPr/>
          </p:nvSpPr>
          <p:spPr>
            <a:xfrm>
              <a:off x="4426000" y="2709600"/>
              <a:ext cx="1275500" cy="2226600"/>
            </a:xfrm>
            <a:custGeom>
              <a:avLst/>
              <a:gdLst/>
              <a:ahLst/>
              <a:cxnLst/>
              <a:rect l="l" t="t" r="r" b="b"/>
              <a:pathLst>
                <a:path w="51020" h="89064" extrusionOk="0">
                  <a:moveTo>
                    <a:pt x="30094" y="629"/>
                  </a:moveTo>
                  <a:cubicBezTo>
                    <a:pt x="32608" y="629"/>
                    <a:pt x="35492" y="666"/>
                    <a:pt x="38487" y="851"/>
                  </a:cubicBezTo>
                  <a:cubicBezTo>
                    <a:pt x="42960" y="1147"/>
                    <a:pt x="45992" y="2145"/>
                    <a:pt x="47840" y="3069"/>
                  </a:cubicBezTo>
                  <a:cubicBezTo>
                    <a:pt x="48802" y="3513"/>
                    <a:pt x="49467" y="3957"/>
                    <a:pt x="49874" y="4289"/>
                  </a:cubicBezTo>
                  <a:cubicBezTo>
                    <a:pt x="50096" y="4474"/>
                    <a:pt x="50243" y="4585"/>
                    <a:pt x="50317" y="4696"/>
                  </a:cubicBezTo>
                  <a:lnTo>
                    <a:pt x="50350" y="4718"/>
                  </a:lnTo>
                  <a:lnTo>
                    <a:pt x="50350" y="4718"/>
                  </a:lnTo>
                  <a:cubicBezTo>
                    <a:pt x="49952" y="6341"/>
                    <a:pt x="46759" y="19392"/>
                    <a:pt x="43404" y="33607"/>
                  </a:cubicBezTo>
                  <a:cubicBezTo>
                    <a:pt x="41629" y="41186"/>
                    <a:pt x="39781" y="49098"/>
                    <a:pt x="38339" y="55753"/>
                  </a:cubicBezTo>
                  <a:cubicBezTo>
                    <a:pt x="36860" y="62444"/>
                    <a:pt x="35751" y="67842"/>
                    <a:pt x="35455" y="70430"/>
                  </a:cubicBezTo>
                  <a:cubicBezTo>
                    <a:pt x="34307" y="79613"/>
                    <a:pt x="34032" y="86906"/>
                    <a:pt x="33985" y="88435"/>
                  </a:cubicBezTo>
                  <a:lnTo>
                    <a:pt x="715" y="88435"/>
                  </a:lnTo>
                  <a:cubicBezTo>
                    <a:pt x="1603" y="84627"/>
                    <a:pt x="9110" y="52359"/>
                    <a:pt x="12238" y="36232"/>
                  </a:cubicBezTo>
                  <a:cubicBezTo>
                    <a:pt x="13901" y="27655"/>
                    <a:pt x="16304" y="18745"/>
                    <a:pt x="18264" y="12016"/>
                  </a:cubicBezTo>
                  <a:cubicBezTo>
                    <a:pt x="19262" y="8652"/>
                    <a:pt x="20149" y="5805"/>
                    <a:pt x="20815" y="3809"/>
                  </a:cubicBezTo>
                  <a:cubicBezTo>
                    <a:pt x="21111" y="2810"/>
                    <a:pt x="21369" y="1997"/>
                    <a:pt x="21554" y="1480"/>
                  </a:cubicBezTo>
                  <a:cubicBezTo>
                    <a:pt x="21652" y="1188"/>
                    <a:pt x="21718" y="978"/>
                    <a:pt x="21759" y="844"/>
                  </a:cubicBezTo>
                  <a:lnTo>
                    <a:pt x="21759" y="844"/>
                  </a:lnTo>
                  <a:cubicBezTo>
                    <a:pt x="21863" y="839"/>
                    <a:pt x="22005" y="830"/>
                    <a:pt x="22183" y="814"/>
                  </a:cubicBezTo>
                  <a:cubicBezTo>
                    <a:pt x="23403" y="740"/>
                    <a:pt x="26323" y="629"/>
                    <a:pt x="30094" y="629"/>
                  </a:cubicBezTo>
                  <a:close/>
                  <a:moveTo>
                    <a:pt x="30094" y="1"/>
                  </a:moveTo>
                  <a:cubicBezTo>
                    <a:pt x="25066" y="1"/>
                    <a:pt x="21517" y="259"/>
                    <a:pt x="21517" y="259"/>
                  </a:cubicBezTo>
                  <a:cubicBezTo>
                    <a:pt x="21406" y="259"/>
                    <a:pt x="21295" y="333"/>
                    <a:pt x="21258" y="444"/>
                  </a:cubicBezTo>
                  <a:cubicBezTo>
                    <a:pt x="21258" y="444"/>
                    <a:pt x="14973" y="18930"/>
                    <a:pt x="11646" y="36121"/>
                  </a:cubicBezTo>
                  <a:cubicBezTo>
                    <a:pt x="9982" y="44661"/>
                    <a:pt x="7062" y="57823"/>
                    <a:pt x="4585" y="68840"/>
                  </a:cubicBezTo>
                  <a:cubicBezTo>
                    <a:pt x="3328" y="74312"/>
                    <a:pt x="2182" y="79303"/>
                    <a:pt x="1368" y="82889"/>
                  </a:cubicBezTo>
                  <a:cubicBezTo>
                    <a:pt x="962" y="84664"/>
                    <a:pt x="629" y="86105"/>
                    <a:pt x="370" y="87141"/>
                  </a:cubicBezTo>
                  <a:cubicBezTo>
                    <a:pt x="148" y="88139"/>
                    <a:pt x="0" y="88693"/>
                    <a:pt x="0" y="88693"/>
                  </a:cubicBezTo>
                  <a:cubicBezTo>
                    <a:pt x="0" y="88767"/>
                    <a:pt x="0" y="88878"/>
                    <a:pt x="74" y="88952"/>
                  </a:cubicBezTo>
                  <a:cubicBezTo>
                    <a:pt x="148" y="89026"/>
                    <a:pt x="222" y="89063"/>
                    <a:pt x="333" y="89063"/>
                  </a:cubicBezTo>
                  <a:lnTo>
                    <a:pt x="34272" y="89063"/>
                  </a:lnTo>
                  <a:cubicBezTo>
                    <a:pt x="34420" y="89063"/>
                    <a:pt x="34568" y="88915"/>
                    <a:pt x="34568" y="88767"/>
                  </a:cubicBezTo>
                  <a:cubicBezTo>
                    <a:pt x="34568" y="88767"/>
                    <a:pt x="34605" y="88250"/>
                    <a:pt x="34642" y="87362"/>
                  </a:cubicBezTo>
                  <a:cubicBezTo>
                    <a:pt x="34753" y="84664"/>
                    <a:pt x="35085" y="78268"/>
                    <a:pt x="36047" y="70504"/>
                  </a:cubicBezTo>
                  <a:cubicBezTo>
                    <a:pt x="36379" y="67953"/>
                    <a:pt x="37452" y="62555"/>
                    <a:pt x="38930" y="55900"/>
                  </a:cubicBezTo>
                  <a:cubicBezTo>
                    <a:pt x="41112" y="45918"/>
                    <a:pt x="44143" y="33089"/>
                    <a:pt x="46583" y="22812"/>
                  </a:cubicBezTo>
                  <a:cubicBezTo>
                    <a:pt x="47840" y="17636"/>
                    <a:pt x="48949" y="13125"/>
                    <a:pt x="49726" y="9872"/>
                  </a:cubicBezTo>
                  <a:cubicBezTo>
                    <a:pt x="50133" y="8245"/>
                    <a:pt x="50428" y="6951"/>
                    <a:pt x="50650" y="6064"/>
                  </a:cubicBezTo>
                  <a:cubicBezTo>
                    <a:pt x="50872" y="5177"/>
                    <a:pt x="50983" y="4696"/>
                    <a:pt x="50983" y="4696"/>
                  </a:cubicBezTo>
                  <a:cubicBezTo>
                    <a:pt x="51020" y="4585"/>
                    <a:pt x="50983" y="4474"/>
                    <a:pt x="50909" y="4400"/>
                  </a:cubicBezTo>
                  <a:cubicBezTo>
                    <a:pt x="50872" y="4363"/>
                    <a:pt x="47655" y="814"/>
                    <a:pt x="38524" y="259"/>
                  </a:cubicBezTo>
                  <a:cubicBezTo>
                    <a:pt x="35492" y="75"/>
                    <a:pt x="32608" y="1"/>
                    <a:pt x="300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7"/>
            <p:cNvSpPr/>
            <p:nvPr/>
          </p:nvSpPr>
          <p:spPr>
            <a:xfrm>
              <a:off x="5009200" y="2762300"/>
              <a:ext cx="495450" cy="732950"/>
            </a:xfrm>
            <a:custGeom>
              <a:avLst/>
              <a:gdLst/>
              <a:ahLst/>
              <a:cxnLst/>
              <a:rect l="l" t="t" r="r" b="b"/>
              <a:pathLst>
                <a:path w="19818" h="29318" extrusionOk="0">
                  <a:moveTo>
                    <a:pt x="2515" y="0"/>
                  </a:moveTo>
                  <a:cubicBezTo>
                    <a:pt x="2515" y="0"/>
                    <a:pt x="1" y="10685"/>
                    <a:pt x="1" y="16970"/>
                  </a:cubicBezTo>
                  <a:cubicBezTo>
                    <a:pt x="1" y="22449"/>
                    <a:pt x="3278" y="29317"/>
                    <a:pt x="8798" y="29317"/>
                  </a:cubicBezTo>
                  <a:cubicBezTo>
                    <a:pt x="9646" y="29317"/>
                    <a:pt x="10548" y="29155"/>
                    <a:pt x="11499" y="28800"/>
                  </a:cubicBezTo>
                  <a:cubicBezTo>
                    <a:pt x="18671" y="26101"/>
                    <a:pt x="19817" y="18522"/>
                    <a:pt x="19817" y="13605"/>
                  </a:cubicBezTo>
                  <a:cubicBezTo>
                    <a:pt x="19817" y="8688"/>
                    <a:pt x="19521" y="1959"/>
                    <a:pt x="19521" y="1959"/>
                  </a:cubicBezTo>
                  <a:cubicBezTo>
                    <a:pt x="19521" y="1959"/>
                    <a:pt x="17513" y="3566"/>
                    <a:pt x="14167" y="3566"/>
                  </a:cubicBezTo>
                  <a:cubicBezTo>
                    <a:pt x="13089" y="3566"/>
                    <a:pt x="11871" y="3399"/>
                    <a:pt x="10537" y="2958"/>
                  </a:cubicBezTo>
                  <a:cubicBezTo>
                    <a:pt x="5066" y="1109"/>
                    <a:pt x="2515" y="0"/>
                    <a:pt x="25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7"/>
            <p:cNvSpPr/>
            <p:nvPr/>
          </p:nvSpPr>
          <p:spPr>
            <a:xfrm>
              <a:off x="5024925" y="2762300"/>
              <a:ext cx="478800" cy="363925"/>
            </a:xfrm>
            <a:custGeom>
              <a:avLst/>
              <a:gdLst/>
              <a:ahLst/>
              <a:cxnLst/>
              <a:rect l="l" t="t" r="r" b="b"/>
              <a:pathLst>
                <a:path w="19152" h="14557" extrusionOk="0">
                  <a:moveTo>
                    <a:pt x="1886" y="0"/>
                  </a:moveTo>
                  <a:cubicBezTo>
                    <a:pt x="1886" y="0"/>
                    <a:pt x="740" y="4917"/>
                    <a:pt x="0" y="10056"/>
                  </a:cubicBezTo>
                  <a:cubicBezTo>
                    <a:pt x="1494" y="12453"/>
                    <a:pt x="4130" y="14556"/>
                    <a:pt x="8798" y="14556"/>
                  </a:cubicBezTo>
                  <a:cubicBezTo>
                    <a:pt x="9098" y="14556"/>
                    <a:pt x="9406" y="14547"/>
                    <a:pt x="9724" y="14530"/>
                  </a:cubicBezTo>
                  <a:cubicBezTo>
                    <a:pt x="13901" y="14271"/>
                    <a:pt x="16933" y="12792"/>
                    <a:pt x="19151" y="10685"/>
                  </a:cubicBezTo>
                  <a:cubicBezTo>
                    <a:pt x="19077" y="6396"/>
                    <a:pt x="18892" y="1959"/>
                    <a:pt x="18892" y="1959"/>
                  </a:cubicBezTo>
                  <a:cubicBezTo>
                    <a:pt x="18892" y="1959"/>
                    <a:pt x="16884" y="3566"/>
                    <a:pt x="13538" y="3566"/>
                  </a:cubicBezTo>
                  <a:cubicBezTo>
                    <a:pt x="12460" y="3566"/>
                    <a:pt x="11242" y="3399"/>
                    <a:pt x="9908" y="2958"/>
                  </a:cubicBezTo>
                  <a:cubicBezTo>
                    <a:pt x="4437" y="1109"/>
                    <a:pt x="1886" y="0"/>
                    <a:pt x="18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7"/>
            <p:cNvSpPr/>
            <p:nvPr/>
          </p:nvSpPr>
          <p:spPr>
            <a:xfrm>
              <a:off x="5031400" y="2805725"/>
              <a:ext cx="452900" cy="320750"/>
            </a:xfrm>
            <a:custGeom>
              <a:avLst/>
              <a:gdLst/>
              <a:ahLst/>
              <a:cxnLst/>
              <a:rect l="l" t="t" r="r" b="b"/>
              <a:pathLst>
                <a:path w="18116" h="12830" extrusionOk="0">
                  <a:moveTo>
                    <a:pt x="18116" y="2773"/>
                  </a:moveTo>
                  <a:lnTo>
                    <a:pt x="18079" y="2810"/>
                  </a:lnTo>
                  <a:cubicBezTo>
                    <a:pt x="18079" y="2810"/>
                    <a:pt x="18042" y="2810"/>
                    <a:pt x="18042" y="2847"/>
                  </a:cubicBezTo>
                  <a:cubicBezTo>
                    <a:pt x="17931" y="2995"/>
                    <a:pt x="17820" y="3180"/>
                    <a:pt x="17635" y="3402"/>
                  </a:cubicBezTo>
                  <a:cubicBezTo>
                    <a:pt x="17302" y="3883"/>
                    <a:pt x="16859" y="4585"/>
                    <a:pt x="16378" y="5435"/>
                  </a:cubicBezTo>
                  <a:cubicBezTo>
                    <a:pt x="15417" y="7099"/>
                    <a:pt x="14345" y="9317"/>
                    <a:pt x="13864" y="11536"/>
                  </a:cubicBezTo>
                  <a:cubicBezTo>
                    <a:pt x="13827" y="11683"/>
                    <a:pt x="13827" y="11831"/>
                    <a:pt x="13790" y="11979"/>
                  </a:cubicBezTo>
                  <a:cubicBezTo>
                    <a:pt x="15232" y="11499"/>
                    <a:pt x="16526" y="10833"/>
                    <a:pt x="17598" y="10020"/>
                  </a:cubicBezTo>
                  <a:cubicBezTo>
                    <a:pt x="17820" y="6914"/>
                    <a:pt x="18005" y="4437"/>
                    <a:pt x="18116" y="2773"/>
                  </a:cubicBezTo>
                  <a:close/>
                  <a:moveTo>
                    <a:pt x="1553" y="1"/>
                  </a:moveTo>
                  <a:lnTo>
                    <a:pt x="1553" y="75"/>
                  </a:lnTo>
                  <a:cubicBezTo>
                    <a:pt x="1294" y="1184"/>
                    <a:pt x="998" y="2700"/>
                    <a:pt x="666" y="4437"/>
                  </a:cubicBezTo>
                  <a:cubicBezTo>
                    <a:pt x="444" y="5768"/>
                    <a:pt x="185" y="7247"/>
                    <a:pt x="0" y="8689"/>
                  </a:cubicBezTo>
                  <a:cubicBezTo>
                    <a:pt x="1516" y="10944"/>
                    <a:pt x="4104" y="12829"/>
                    <a:pt x="8503" y="12829"/>
                  </a:cubicBezTo>
                  <a:cubicBezTo>
                    <a:pt x="8799" y="12829"/>
                    <a:pt x="9132" y="12793"/>
                    <a:pt x="9465" y="12793"/>
                  </a:cubicBezTo>
                  <a:cubicBezTo>
                    <a:pt x="10796" y="12719"/>
                    <a:pt x="12016" y="12497"/>
                    <a:pt x="13125" y="12201"/>
                  </a:cubicBezTo>
                  <a:cubicBezTo>
                    <a:pt x="13162" y="11942"/>
                    <a:pt x="13236" y="11683"/>
                    <a:pt x="13273" y="11388"/>
                  </a:cubicBezTo>
                  <a:cubicBezTo>
                    <a:pt x="13975" y="8171"/>
                    <a:pt x="15897" y="4955"/>
                    <a:pt x="16933" y="3365"/>
                  </a:cubicBezTo>
                  <a:lnTo>
                    <a:pt x="16933" y="3365"/>
                  </a:lnTo>
                  <a:cubicBezTo>
                    <a:pt x="15676" y="3920"/>
                    <a:pt x="14234" y="4252"/>
                    <a:pt x="12644" y="4326"/>
                  </a:cubicBezTo>
                  <a:cubicBezTo>
                    <a:pt x="12348" y="4363"/>
                    <a:pt x="12053" y="4363"/>
                    <a:pt x="11757" y="4363"/>
                  </a:cubicBezTo>
                  <a:cubicBezTo>
                    <a:pt x="6655" y="4363"/>
                    <a:pt x="3512" y="2219"/>
                    <a:pt x="155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7"/>
            <p:cNvSpPr/>
            <p:nvPr/>
          </p:nvSpPr>
          <p:spPr>
            <a:xfrm>
              <a:off x="5001825" y="2754200"/>
              <a:ext cx="510200" cy="748450"/>
            </a:xfrm>
            <a:custGeom>
              <a:avLst/>
              <a:gdLst/>
              <a:ahLst/>
              <a:cxnLst/>
              <a:rect l="l" t="t" r="r" b="b"/>
              <a:pathLst>
                <a:path w="20408" h="29938" extrusionOk="0">
                  <a:moveTo>
                    <a:pt x="3044" y="746"/>
                  </a:moveTo>
                  <a:lnTo>
                    <a:pt x="3044" y="746"/>
                  </a:lnTo>
                  <a:cubicBezTo>
                    <a:pt x="3908" y="1120"/>
                    <a:pt x="6406" y="2112"/>
                    <a:pt x="10722" y="3540"/>
                  </a:cubicBezTo>
                  <a:cubicBezTo>
                    <a:pt x="12089" y="4021"/>
                    <a:pt x="13383" y="4206"/>
                    <a:pt x="14493" y="4206"/>
                  </a:cubicBezTo>
                  <a:cubicBezTo>
                    <a:pt x="16987" y="4206"/>
                    <a:pt x="18742" y="3330"/>
                    <a:pt x="19532" y="2835"/>
                  </a:cubicBezTo>
                  <a:lnTo>
                    <a:pt x="19532" y="2835"/>
                  </a:lnTo>
                  <a:cubicBezTo>
                    <a:pt x="19537" y="3002"/>
                    <a:pt x="19546" y="3202"/>
                    <a:pt x="19558" y="3430"/>
                  </a:cubicBezTo>
                  <a:cubicBezTo>
                    <a:pt x="19631" y="5537"/>
                    <a:pt x="19779" y="10269"/>
                    <a:pt x="19779" y="13929"/>
                  </a:cubicBezTo>
                  <a:cubicBezTo>
                    <a:pt x="19779" y="16369"/>
                    <a:pt x="19521" y="19475"/>
                    <a:pt x="18374" y="22248"/>
                  </a:cubicBezTo>
                  <a:cubicBezTo>
                    <a:pt x="17191" y="25020"/>
                    <a:pt x="15195" y="27497"/>
                    <a:pt x="11720" y="28828"/>
                  </a:cubicBezTo>
                  <a:cubicBezTo>
                    <a:pt x="10759" y="29161"/>
                    <a:pt x="9908" y="29309"/>
                    <a:pt x="9095" y="29309"/>
                  </a:cubicBezTo>
                  <a:cubicBezTo>
                    <a:pt x="7764" y="29309"/>
                    <a:pt x="6581" y="28902"/>
                    <a:pt x="5546" y="28200"/>
                  </a:cubicBezTo>
                  <a:cubicBezTo>
                    <a:pt x="3993" y="27165"/>
                    <a:pt x="2736" y="25464"/>
                    <a:pt x="1886" y="23505"/>
                  </a:cubicBezTo>
                  <a:cubicBezTo>
                    <a:pt x="1072" y="21545"/>
                    <a:pt x="592" y="19327"/>
                    <a:pt x="592" y="17294"/>
                  </a:cubicBezTo>
                  <a:cubicBezTo>
                    <a:pt x="592" y="14188"/>
                    <a:pt x="1220" y="9936"/>
                    <a:pt x="1849" y="6498"/>
                  </a:cubicBezTo>
                  <a:cubicBezTo>
                    <a:pt x="2181" y="4761"/>
                    <a:pt x="2477" y="3245"/>
                    <a:pt x="2736" y="2136"/>
                  </a:cubicBezTo>
                  <a:cubicBezTo>
                    <a:pt x="2847" y="1581"/>
                    <a:pt x="2958" y="1174"/>
                    <a:pt x="3032" y="842"/>
                  </a:cubicBezTo>
                  <a:cubicBezTo>
                    <a:pt x="3036" y="808"/>
                    <a:pt x="3040" y="776"/>
                    <a:pt x="3044" y="746"/>
                  </a:cubicBezTo>
                  <a:close/>
                  <a:moveTo>
                    <a:pt x="2828" y="1"/>
                  </a:moveTo>
                  <a:cubicBezTo>
                    <a:pt x="2782" y="1"/>
                    <a:pt x="2736" y="10"/>
                    <a:pt x="2699" y="28"/>
                  </a:cubicBezTo>
                  <a:cubicBezTo>
                    <a:pt x="2588" y="65"/>
                    <a:pt x="2551" y="139"/>
                    <a:pt x="2514" y="250"/>
                  </a:cubicBezTo>
                  <a:cubicBezTo>
                    <a:pt x="2514" y="250"/>
                    <a:pt x="1886" y="2912"/>
                    <a:pt x="1257" y="6387"/>
                  </a:cubicBezTo>
                  <a:cubicBezTo>
                    <a:pt x="629" y="9862"/>
                    <a:pt x="0" y="14114"/>
                    <a:pt x="0" y="17294"/>
                  </a:cubicBezTo>
                  <a:cubicBezTo>
                    <a:pt x="0" y="20103"/>
                    <a:pt x="813" y="23246"/>
                    <a:pt x="2366" y="25686"/>
                  </a:cubicBezTo>
                  <a:cubicBezTo>
                    <a:pt x="3143" y="26906"/>
                    <a:pt x="4067" y="27978"/>
                    <a:pt x="5213" y="28718"/>
                  </a:cubicBezTo>
                  <a:cubicBezTo>
                    <a:pt x="6322" y="29494"/>
                    <a:pt x="7653" y="29938"/>
                    <a:pt x="9095" y="29938"/>
                  </a:cubicBezTo>
                  <a:cubicBezTo>
                    <a:pt x="9982" y="29938"/>
                    <a:pt x="10943" y="29753"/>
                    <a:pt x="11905" y="29383"/>
                  </a:cubicBezTo>
                  <a:cubicBezTo>
                    <a:pt x="15602" y="28015"/>
                    <a:pt x="17746" y="25390"/>
                    <a:pt x="18929" y="22469"/>
                  </a:cubicBezTo>
                  <a:cubicBezTo>
                    <a:pt x="20112" y="19586"/>
                    <a:pt x="20408" y="16406"/>
                    <a:pt x="20408" y="13929"/>
                  </a:cubicBezTo>
                  <a:cubicBezTo>
                    <a:pt x="20408" y="9012"/>
                    <a:pt x="20112" y="2283"/>
                    <a:pt x="20112" y="2283"/>
                  </a:cubicBezTo>
                  <a:cubicBezTo>
                    <a:pt x="20112" y="2136"/>
                    <a:pt x="20038" y="2062"/>
                    <a:pt x="19927" y="1988"/>
                  </a:cubicBezTo>
                  <a:cubicBezTo>
                    <a:pt x="19906" y="1977"/>
                    <a:pt x="19878" y="1972"/>
                    <a:pt x="19847" y="1972"/>
                  </a:cubicBezTo>
                  <a:cubicBezTo>
                    <a:pt x="19773" y="1972"/>
                    <a:pt x="19684" y="1999"/>
                    <a:pt x="19631" y="2025"/>
                  </a:cubicBezTo>
                  <a:lnTo>
                    <a:pt x="19594" y="2062"/>
                  </a:lnTo>
                  <a:cubicBezTo>
                    <a:pt x="19410" y="2210"/>
                    <a:pt x="17524" y="3577"/>
                    <a:pt x="14493" y="3577"/>
                  </a:cubicBezTo>
                  <a:cubicBezTo>
                    <a:pt x="13420" y="3577"/>
                    <a:pt x="12237" y="3393"/>
                    <a:pt x="10943" y="2986"/>
                  </a:cubicBezTo>
                  <a:cubicBezTo>
                    <a:pt x="8208" y="2062"/>
                    <a:pt x="6211" y="1322"/>
                    <a:pt x="4880" y="805"/>
                  </a:cubicBezTo>
                  <a:cubicBezTo>
                    <a:pt x="4215" y="583"/>
                    <a:pt x="3734" y="361"/>
                    <a:pt x="3438" y="250"/>
                  </a:cubicBezTo>
                  <a:cubicBezTo>
                    <a:pt x="3253" y="176"/>
                    <a:pt x="3143" y="102"/>
                    <a:pt x="3069" y="102"/>
                  </a:cubicBezTo>
                  <a:cubicBezTo>
                    <a:pt x="2995" y="65"/>
                    <a:pt x="2958" y="28"/>
                    <a:pt x="2958" y="28"/>
                  </a:cubicBezTo>
                  <a:cubicBezTo>
                    <a:pt x="2921" y="10"/>
                    <a:pt x="2875" y="1"/>
                    <a:pt x="28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7"/>
            <p:cNvSpPr/>
            <p:nvPr/>
          </p:nvSpPr>
          <p:spPr>
            <a:xfrm>
              <a:off x="5354875" y="2859575"/>
              <a:ext cx="133125" cy="419400"/>
            </a:xfrm>
            <a:custGeom>
              <a:avLst/>
              <a:gdLst/>
              <a:ahLst/>
              <a:cxnLst/>
              <a:rect l="l" t="t" r="r" b="b"/>
              <a:pathLst>
                <a:path w="5325" h="16776" extrusionOk="0">
                  <a:moveTo>
                    <a:pt x="4991" y="0"/>
                  </a:moveTo>
                  <a:cubicBezTo>
                    <a:pt x="4895" y="0"/>
                    <a:pt x="4800" y="49"/>
                    <a:pt x="4733" y="139"/>
                  </a:cubicBezTo>
                  <a:cubicBezTo>
                    <a:pt x="4733" y="139"/>
                    <a:pt x="1332" y="4649"/>
                    <a:pt x="334" y="9234"/>
                  </a:cubicBezTo>
                  <a:cubicBezTo>
                    <a:pt x="112" y="10343"/>
                    <a:pt x="1" y="11341"/>
                    <a:pt x="1" y="12228"/>
                  </a:cubicBezTo>
                  <a:cubicBezTo>
                    <a:pt x="1" y="15001"/>
                    <a:pt x="925" y="16591"/>
                    <a:pt x="925" y="16628"/>
                  </a:cubicBezTo>
                  <a:cubicBezTo>
                    <a:pt x="999" y="16726"/>
                    <a:pt x="1106" y="16776"/>
                    <a:pt x="1213" y="16776"/>
                  </a:cubicBezTo>
                  <a:cubicBezTo>
                    <a:pt x="1266" y="16776"/>
                    <a:pt x="1319" y="16763"/>
                    <a:pt x="1369" y="16739"/>
                  </a:cubicBezTo>
                  <a:cubicBezTo>
                    <a:pt x="1517" y="16665"/>
                    <a:pt x="1554" y="16443"/>
                    <a:pt x="1480" y="16295"/>
                  </a:cubicBezTo>
                  <a:cubicBezTo>
                    <a:pt x="1369" y="16147"/>
                    <a:pt x="629" y="14705"/>
                    <a:pt x="629" y="12228"/>
                  </a:cubicBezTo>
                  <a:cubicBezTo>
                    <a:pt x="629" y="11378"/>
                    <a:pt x="703" y="10417"/>
                    <a:pt x="925" y="9382"/>
                  </a:cubicBezTo>
                  <a:cubicBezTo>
                    <a:pt x="1406" y="7163"/>
                    <a:pt x="2478" y="4945"/>
                    <a:pt x="3439" y="3281"/>
                  </a:cubicBezTo>
                  <a:cubicBezTo>
                    <a:pt x="3920" y="2431"/>
                    <a:pt x="4363" y="1729"/>
                    <a:pt x="4696" y="1248"/>
                  </a:cubicBezTo>
                  <a:cubicBezTo>
                    <a:pt x="4881" y="1026"/>
                    <a:pt x="4992" y="841"/>
                    <a:pt x="5103" y="693"/>
                  </a:cubicBezTo>
                  <a:cubicBezTo>
                    <a:pt x="5177" y="582"/>
                    <a:pt x="5251" y="509"/>
                    <a:pt x="5251" y="509"/>
                  </a:cubicBezTo>
                  <a:cubicBezTo>
                    <a:pt x="5325" y="361"/>
                    <a:pt x="5325" y="176"/>
                    <a:pt x="5177" y="65"/>
                  </a:cubicBezTo>
                  <a:cubicBezTo>
                    <a:pt x="5118" y="21"/>
                    <a:pt x="5054" y="0"/>
                    <a:pt x="49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7"/>
            <p:cNvSpPr/>
            <p:nvPr/>
          </p:nvSpPr>
          <p:spPr>
            <a:xfrm>
              <a:off x="3913950" y="2701900"/>
              <a:ext cx="2461350" cy="2225975"/>
            </a:xfrm>
            <a:custGeom>
              <a:avLst/>
              <a:gdLst/>
              <a:ahLst/>
              <a:cxnLst/>
              <a:rect l="l" t="t" r="r" b="b"/>
              <a:pathLst>
                <a:path w="98454" h="89039" extrusionOk="0">
                  <a:moveTo>
                    <a:pt x="45813" y="0"/>
                  </a:moveTo>
                  <a:cubicBezTo>
                    <a:pt x="45788" y="0"/>
                    <a:pt x="45770" y="13"/>
                    <a:pt x="45770" y="13"/>
                  </a:cubicBezTo>
                  <a:cubicBezTo>
                    <a:pt x="45770" y="13"/>
                    <a:pt x="18819" y="457"/>
                    <a:pt x="16859" y="567"/>
                  </a:cubicBezTo>
                  <a:cubicBezTo>
                    <a:pt x="14863" y="715"/>
                    <a:pt x="15713" y="14210"/>
                    <a:pt x="15713" y="33434"/>
                  </a:cubicBezTo>
                  <a:cubicBezTo>
                    <a:pt x="15713" y="51106"/>
                    <a:pt x="2219" y="83863"/>
                    <a:pt x="1" y="89038"/>
                  </a:cubicBezTo>
                  <a:lnTo>
                    <a:pt x="25584" y="89038"/>
                  </a:lnTo>
                  <a:cubicBezTo>
                    <a:pt x="26398" y="85489"/>
                    <a:pt x="30280" y="69259"/>
                    <a:pt x="33126" y="60423"/>
                  </a:cubicBezTo>
                  <a:cubicBezTo>
                    <a:pt x="36380" y="50441"/>
                    <a:pt x="40594" y="38093"/>
                    <a:pt x="41408" y="30625"/>
                  </a:cubicBezTo>
                  <a:cubicBezTo>
                    <a:pt x="42258" y="23194"/>
                    <a:pt x="45770" y="3377"/>
                    <a:pt x="45770" y="3377"/>
                  </a:cubicBezTo>
                  <a:cubicBezTo>
                    <a:pt x="46226" y="275"/>
                    <a:pt x="45932" y="0"/>
                    <a:pt x="45813" y="0"/>
                  </a:cubicBezTo>
                  <a:close/>
                  <a:moveTo>
                    <a:pt x="67668" y="1054"/>
                  </a:moveTo>
                  <a:cubicBezTo>
                    <a:pt x="63932" y="1054"/>
                    <a:pt x="63331" y="2426"/>
                    <a:pt x="63331" y="4375"/>
                  </a:cubicBezTo>
                  <a:cubicBezTo>
                    <a:pt x="63331" y="4375"/>
                    <a:pt x="62629" y="13211"/>
                    <a:pt x="61779" y="26854"/>
                  </a:cubicBezTo>
                  <a:cubicBezTo>
                    <a:pt x="60928" y="40459"/>
                    <a:pt x="57564" y="57059"/>
                    <a:pt x="53238" y="68150"/>
                  </a:cubicBezTo>
                  <a:cubicBezTo>
                    <a:pt x="48876" y="79241"/>
                    <a:pt x="49024" y="85970"/>
                    <a:pt x="49135" y="88077"/>
                  </a:cubicBezTo>
                  <a:cubicBezTo>
                    <a:pt x="49172" y="88447"/>
                    <a:pt x="49209" y="88780"/>
                    <a:pt x="49209" y="89038"/>
                  </a:cubicBezTo>
                  <a:lnTo>
                    <a:pt x="68766" y="89038"/>
                  </a:lnTo>
                  <a:cubicBezTo>
                    <a:pt x="68248" y="85896"/>
                    <a:pt x="67990" y="78465"/>
                    <a:pt x="72759" y="65451"/>
                  </a:cubicBezTo>
                  <a:cubicBezTo>
                    <a:pt x="72759" y="65451"/>
                    <a:pt x="72759" y="77134"/>
                    <a:pt x="73868" y="80498"/>
                  </a:cubicBezTo>
                  <a:cubicBezTo>
                    <a:pt x="74489" y="82381"/>
                    <a:pt x="74727" y="83383"/>
                    <a:pt x="75575" y="83383"/>
                  </a:cubicBezTo>
                  <a:cubicBezTo>
                    <a:pt x="76242" y="83383"/>
                    <a:pt x="77286" y="82762"/>
                    <a:pt x="79192" y="81459"/>
                  </a:cubicBezTo>
                  <a:cubicBezTo>
                    <a:pt x="83554" y="78539"/>
                    <a:pt x="98453" y="59425"/>
                    <a:pt x="98453" y="59425"/>
                  </a:cubicBezTo>
                  <a:lnTo>
                    <a:pt x="98453" y="53103"/>
                  </a:lnTo>
                  <a:cubicBezTo>
                    <a:pt x="98453" y="53103"/>
                    <a:pt x="92538" y="56615"/>
                    <a:pt x="88323" y="58722"/>
                  </a:cubicBezTo>
                  <a:cubicBezTo>
                    <a:pt x="87504" y="59132"/>
                    <a:pt x="86834" y="59335"/>
                    <a:pt x="86294" y="59335"/>
                  </a:cubicBezTo>
                  <a:cubicBezTo>
                    <a:pt x="84060" y="59335"/>
                    <a:pt x="84066" y="55855"/>
                    <a:pt x="84959" y="49184"/>
                  </a:cubicBezTo>
                  <a:cubicBezTo>
                    <a:pt x="86068" y="40903"/>
                    <a:pt x="95791" y="9440"/>
                    <a:pt x="95902" y="7185"/>
                  </a:cubicBezTo>
                  <a:cubicBezTo>
                    <a:pt x="96050" y="4930"/>
                    <a:pt x="79192" y="2564"/>
                    <a:pt x="71761" y="1418"/>
                  </a:cubicBezTo>
                  <a:cubicBezTo>
                    <a:pt x="70093" y="1169"/>
                    <a:pt x="68749" y="1054"/>
                    <a:pt x="67668" y="105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7"/>
            <p:cNvSpPr/>
            <p:nvPr/>
          </p:nvSpPr>
          <p:spPr>
            <a:xfrm>
              <a:off x="5139525" y="3731850"/>
              <a:ext cx="1235775" cy="1196025"/>
            </a:xfrm>
            <a:custGeom>
              <a:avLst/>
              <a:gdLst/>
              <a:ahLst/>
              <a:cxnLst/>
              <a:rect l="l" t="t" r="r" b="b"/>
              <a:pathLst>
                <a:path w="49431" h="47841" extrusionOk="0">
                  <a:moveTo>
                    <a:pt x="32276" y="0"/>
                  </a:moveTo>
                  <a:cubicBezTo>
                    <a:pt x="32276" y="0"/>
                    <a:pt x="14678" y="31388"/>
                    <a:pt x="5842" y="37969"/>
                  </a:cubicBezTo>
                  <a:cubicBezTo>
                    <a:pt x="3883" y="39448"/>
                    <a:pt x="1960" y="40779"/>
                    <a:pt x="259" y="42073"/>
                  </a:cubicBezTo>
                  <a:cubicBezTo>
                    <a:pt x="1" y="44402"/>
                    <a:pt x="75" y="46029"/>
                    <a:pt x="112" y="46879"/>
                  </a:cubicBezTo>
                  <a:cubicBezTo>
                    <a:pt x="149" y="47249"/>
                    <a:pt x="186" y="47582"/>
                    <a:pt x="186" y="47840"/>
                  </a:cubicBezTo>
                  <a:lnTo>
                    <a:pt x="19743" y="47840"/>
                  </a:lnTo>
                  <a:cubicBezTo>
                    <a:pt x="19225" y="44698"/>
                    <a:pt x="18967" y="37267"/>
                    <a:pt x="23736" y="24253"/>
                  </a:cubicBezTo>
                  <a:cubicBezTo>
                    <a:pt x="23736" y="24253"/>
                    <a:pt x="23736" y="35936"/>
                    <a:pt x="24845" y="39300"/>
                  </a:cubicBezTo>
                  <a:cubicBezTo>
                    <a:pt x="25466" y="41183"/>
                    <a:pt x="25704" y="42185"/>
                    <a:pt x="26552" y="42185"/>
                  </a:cubicBezTo>
                  <a:cubicBezTo>
                    <a:pt x="27219" y="42185"/>
                    <a:pt x="28263" y="41564"/>
                    <a:pt x="30169" y="40261"/>
                  </a:cubicBezTo>
                  <a:cubicBezTo>
                    <a:pt x="34531" y="37341"/>
                    <a:pt x="49430" y="18227"/>
                    <a:pt x="49430" y="18227"/>
                  </a:cubicBezTo>
                  <a:lnTo>
                    <a:pt x="49430" y="11905"/>
                  </a:lnTo>
                  <a:cubicBezTo>
                    <a:pt x="49430" y="11905"/>
                    <a:pt x="43515" y="15417"/>
                    <a:pt x="39300" y="17524"/>
                  </a:cubicBezTo>
                  <a:cubicBezTo>
                    <a:pt x="38481" y="17934"/>
                    <a:pt x="37811" y="18137"/>
                    <a:pt x="37271" y="18137"/>
                  </a:cubicBezTo>
                  <a:cubicBezTo>
                    <a:pt x="35037" y="18137"/>
                    <a:pt x="35043" y="14657"/>
                    <a:pt x="35936" y="7986"/>
                  </a:cubicBezTo>
                  <a:cubicBezTo>
                    <a:pt x="36158" y="6396"/>
                    <a:pt x="36676" y="3919"/>
                    <a:pt x="37415" y="962"/>
                  </a:cubicBezTo>
                  <a:lnTo>
                    <a:pt x="322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7"/>
            <p:cNvSpPr/>
            <p:nvPr/>
          </p:nvSpPr>
          <p:spPr>
            <a:xfrm>
              <a:off x="3913950" y="3766050"/>
              <a:ext cx="429825" cy="1161825"/>
            </a:xfrm>
            <a:custGeom>
              <a:avLst/>
              <a:gdLst/>
              <a:ahLst/>
              <a:cxnLst/>
              <a:rect l="l" t="t" r="r" b="b"/>
              <a:pathLst>
                <a:path w="17193" h="46473" extrusionOk="0">
                  <a:moveTo>
                    <a:pt x="17192" y="0"/>
                  </a:moveTo>
                  <a:lnTo>
                    <a:pt x="13162" y="8097"/>
                  </a:lnTo>
                  <a:cubicBezTo>
                    <a:pt x="9095" y="24549"/>
                    <a:pt x="1590" y="42738"/>
                    <a:pt x="1" y="46472"/>
                  </a:cubicBezTo>
                  <a:lnTo>
                    <a:pt x="6101" y="46472"/>
                  </a:lnTo>
                  <a:lnTo>
                    <a:pt x="171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7"/>
            <p:cNvSpPr/>
            <p:nvPr/>
          </p:nvSpPr>
          <p:spPr>
            <a:xfrm>
              <a:off x="5142300" y="4519325"/>
              <a:ext cx="933525" cy="401150"/>
            </a:xfrm>
            <a:custGeom>
              <a:avLst/>
              <a:gdLst/>
              <a:ahLst/>
              <a:cxnLst/>
              <a:rect l="l" t="t" r="r" b="b"/>
              <a:pathLst>
                <a:path w="37341" h="16046" extrusionOk="0">
                  <a:moveTo>
                    <a:pt x="24142" y="777"/>
                  </a:moveTo>
                  <a:lnTo>
                    <a:pt x="24142" y="777"/>
                  </a:lnTo>
                  <a:cubicBezTo>
                    <a:pt x="24216" y="1886"/>
                    <a:pt x="24290" y="2995"/>
                    <a:pt x="24401" y="3993"/>
                  </a:cubicBezTo>
                  <a:cubicBezTo>
                    <a:pt x="24549" y="5546"/>
                    <a:pt x="24771" y="6914"/>
                    <a:pt x="25030" y="7690"/>
                  </a:cubicBezTo>
                  <a:cubicBezTo>
                    <a:pt x="25252" y="8430"/>
                    <a:pt x="25436" y="8984"/>
                    <a:pt x="25621" y="9428"/>
                  </a:cubicBezTo>
                  <a:cubicBezTo>
                    <a:pt x="25769" y="9872"/>
                    <a:pt x="25954" y="10167"/>
                    <a:pt x="26102" y="10278"/>
                  </a:cubicBezTo>
                  <a:cubicBezTo>
                    <a:pt x="26213" y="10352"/>
                    <a:pt x="26287" y="10389"/>
                    <a:pt x="26435" y="10389"/>
                  </a:cubicBezTo>
                  <a:lnTo>
                    <a:pt x="26472" y="10389"/>
                  </a:lnTo>
                  <a:cubicBezTo>
                    <a:pt x="26693" y="10389"/>
                    <a:pt x="27100" y="10241"/>
                    <a:pt x="27655" y="9945"/>
                  </a:cubicBezTo>
                  <a:cubicBezTo>
                    <a:pt x="28209" y="9650"/>
                    <a:pt x="28949" y="9169"/>
                    <a:pt x="29910" y="8541"/>
                  </a:cubicBezTo>
                  <a:cubicBezTo>
                    <a:pt x="30797" y="7912"/>
                    <a:pt x="32276" y="6507"/>
                    <a:pt x="33940" y="4696"/>
                  </a:cubicBezTo>
                  <a:cubicBezTo>
                    <a:pt x="35012" y="3550"/>
                    <a:pt x="36158" y="2256"/>
                    <a:pt x="37341" y="888"/>
                  </a:cubicBezTo>
                  <a:lnTo>
                    <a:pt x="24142" y="777"/>
                  </a:lnTo>
                  <a:close/>
                  <a:moveTo>
                    <a:pt x="11868" y="0"/>
                  </a:moveTo>
                  <a:cubicBezTo>
                    <a:pt x="9613" y="2847"/>
                    <a:pt x="7506" y="5176"/>
                    <a:pt x="5731" y="6470"/>
                  </a:cubicBezTo>
                  <a:cubicBezTo>
                    <a:pt x="3883" y="7875"/>
                    <a:pt x="2108" y="9132"/>
                    <a:pt x="481" y="10315"/>
                  </a:cubicBezTo>
                  <a:cubicBezTo>
                    <a:pt x="333" y="11757"/>
                    <a:pt x="259" y="12940"/>
                    <a:pt x="259" y="13827"/>
                  </a:cubicBezTo>
                  <a:cubicBezTo>
                    <a:pt x="259" y="14493"/>
                    <a:pt x="296" y="15010"/>
                    <a:pt x="333" y="15343"/>
                  </a:cubicBezTo>
                  <a:lnTo>
                    <a:pt x="1" y="15380"/>
                  </a:lnTo>
                  <a:lnTo>
                    <a:pt x="333" y="15380"/>
                  </a:lnTo>
                  <a:cubicBezTo>
                    <a:pt x="333" y="15602"/>
                    <a:pt x="370" y="15824"/>
                    <a:pt x="370" y="16046"/>
                  </a:cubicBezTo>
                  <a:lnTo>
                    <a:pt x="19299" y="16046"/>
                  </a:lnTo>
                  <a:cubicBezTo>
                    <a:pt x="19151" y="15195"/>
                    <a:pt x="19077" y="14086"/>
                    <a:pt x="19077" y="12681"/>
                  </a:cubicBezTo>
                  <a:cubicBezTo>
                    <a:pt x="19077" y="9872"/>
                    <a:pt x="19447" y="5953"/>
                    <a:pt x="20778" y="740"/>
                  </a:cubicBezTo>
                  <a:lnTo>
                    <a:pt x="13273" y="666"/>
                  </a:lnTo>
                  <a:cubicBezTo>
                    <a:pt x="12682" y="666"/>
                    <a:pt x="12201" y="407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7"/>
            <p:cNvSpPr/>
            <p:nvPr/>
          </p:nvSpPr>
          <p:spPr>
            <a:xfrm>
              <a:off x="3925975" y="4024850"/>
              <a:ext cx="355850" cy="895625"/>
            </a:xfrm>
            <a:custGeom>
              <a:avLst/>
              <a:gdLst/>
              <a:ahLst/>
              <a:cxnLst/>
              <a:rect l="l" t="t" r="r" b="b"/>
              <a:pathLst>
                <a:path w="14234" h="35825" extrusionOk="0">
                  <a:moveTo>
                    <a:pt x="14234" y="0"/>
                  </a:moveTo>
                  <a:lnTo>
                    <a:pt x="11498" y="8060"/>
                  </a:lnTo>
                  <a:lnTo>
                    <a:pt x="12348" y="7912"/>
                  </a:lnTo>
                  <a:lnTo>
                    <a:pt x="14234" y="0"/>
                  </a:lnTo>
                  <a:close/>
                  <a:moveTo>
                    <a:pt x="7727" y="27358"/>
                  </a:moveTo>
                  <a:lnTo>
                    <a:pt x="7727" y="27358"/>
                  </a:lnTo>
                  <a:cubicBezTo>
                    <a:pt x="5805" y="27913"/>
                    <a:pt x="4104" y="28394"/>
                    <a:pt x="2847" y="28726"/>
                  </a:cubicBezTo>
                  <a:cubicBezTo>
                    <a:pt x="1590" y="31980"/>
                    <a:pt x="555" y="34457"/>
                    <a:pt x="0" y="35825"/>
                  </a:cubicBezTo>
                  <a:lnTo>
                    <a:pt x="5694" y="35825"/>
                  </a:lnTo>
                  <a:lnTo>
                    <a:pt x="7727" y="273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7"/>
            <p:cNvSpPr/>
            <p:nvPr/>
          </p:nvSpPr>
          <p:spPr>
            <a:xfrm>
              <a:off x="3906550" y="2694575"/>
              <a:ext cx="2476150" cy="2241625"/>
            </a:xfrm>
            <a:custGeom>
              <a:avLst/>
              <a:gdLst/>
              <a:ahLst/>
              <a:cxnLst/>
              <a:rect l="l" t="t" r="r" b="b"/>
              <a:pathLst>
                <a:path w="99046" h="89665" extrusionOk="0">
                  <a:moveTo>
                    <a:pt x="25427" y="29501"/>
                  </a:moveTo>
                  <a:cubicBezTo>
                    <a:pt x="25333" y="29501"/>
                    <a:pt x="25243" y="29537"/>
                    <a:pt x="25178" y="29624"/>
                  </a:cubicBezTo>
                  <a:lnTo>
                    <a:pt x="20704" y="35502"/>
                  </a:lnTo>
                  <a:cubicBezTo>
                    <a:pt x="20594" y="35650"/>
                    <a:pt x="20594" y="35835"/>
                    <a:pt x="20741" y="35946"/>
                  </a:cubicBezTo>
                  <a:cubicBezTo>
                    <a:pt x="20803" y="35992"/>
                    <a:pt x="20872" y="36013"/>
                    <a:pt x="20939" y="36013"/>
                  </a:cubicBezTo>
                  <a:cubicBezTo>
                    <a:pt x="21031" y="36013"/>
                    <a:pt x="21121" y="35973"/>
                    <a:pt x="21185" y="35909"/>
                  </a:cubicBezTo>
                  <a:lnTo>
                    <a:pt x="25659" y="29993"/>
                  </a:lnTo>
                  <a:cubicBezTo>
                    <a:pt x="25769" y="29846"/>
                    <a:pt x="25732" y="29661"/>
                    <a:pt x="25622" y="29550"/>
                  </a:cubicBezTo>
                  <a:cubicBezTo>
                    <a:pt x="25560" y="29519"/>
                    <a:pt x="25493" y="29501"/>
                    <a:pt x="25427" y="29501"/>
                  </a:cubicBezTo>
                  <a:close/>
                  <a:moveTo>
                    <a:pt x="84879" y="20321"/>
                  </a:moveTo>
                  <a:cubicBezTo>
                    <a:pt x="84739" y="20321"/>
                    <a:pt x="84619" y="20421"/>
                    <a:pt x="84590" y="20566"/>
                  </a:cubicBezTo>
                  <a:lnTo>
                    <a:pt x="79044" y="41196"/>
                  </a:lnTo>
                  <a:cubicBezTo>
                    <a:pt x="79007" y="41343"/>
                    <a:pt x="79118" y="41528"/>
                    <a:pt x="79266" y="41565"/>
                  </a:cubicBezTo>
                  <a:cubicBezTo>
                    <a:pt x="79297" y="41571"/>
                    <a:pt x="79326" y="41574"/>
                    <a:pt x="79355" y="41574"/>
                  </a:cubicBezTo>
                  <a:cubicBezTo>
                    <a:pt x="79497" y="41574"/>
                    <a:pt x="79605" y="41497"/>
                    <a:pt x="79636" y="41343"/>
                  </a:cubicBezTo>
                  <a:lnTo>
                    <a:pt x="85181" y="20714"/>
                  </a:lnTo>
                  <a:cubicBezTo>
                    <a:pt x="85255" y="20529"/>
                    <a:pt x="85144" y="20381"/>
                    <a:pt x="84996" y="20344"/>
                  </a:cubicBezTo>
                  <a:cubicBezTo>
                    <a:pt x="84957" y="20328"/>
                    <a:pt x="84917" y="20321"/>
                    <a:pt x="84879" y="20321"/>
                  </a:cubicBezTo>
                  <a:close/>
                  <a:moveTo>
                    <a:pt x="45982" y="639"/>
                  </a:moveTo>
                  <a:cubicBezTo>
                    <a:pt x="46008" y="736"/>
                    <a:pt x="46029" y="896"/>
                    <a:pt x="46029" y="1119"/>
                  </a:cubicBezTo>
                  <a:cubicBezTo>
                    <a:pt x="46029" y="1600"/>
                    <a:pt x="45955" y="2376"/>
                    <a:pt x="45771" y="3633"/>
                  </a:cubicBezTo>
                  <a:cubicBezTo>
                    <a:pt x="45771" y="3633"/>
                    <a:pt x="42258" y="23413"/>
                    <a:pt x="41408" y="30881"/>
                  </a:cubicBezTo>
                  <a:cubicBezTo>
                    <a:pt x="40595" y="38275"/>
                    <a:pt x="36380" y="50623"/>
                    <a:pt x="33127" y="60605"/>
                  </a:cubicBezTo>
                  <a:cubicBezTo>
                    <a:pt x="30343" y="69280"/>
                    <a:pt x="26571" y="84987"/>
                    <a:pt x="25644" y="89036"/>
                  </a:cubicBezTo>
                  <a:lnTo>
                    <a:pt x="779" y="89036"/>
                  </a:lnTo>
                  <a:cubicBezTo>
                    <a:pt x="2092" y="85905"/>
                    <a:pt x="5803" y="76838"/>
                    <a:pt x="9281" y="66336"/>
                  </a:cubicBezTo>
                  <a:cubicBezTo>
                    <a:pt x="12941" y="55244"/>
                    <a:pt x="16305" y="42637"/>
                    <a:pt x="16342" y="33727"/>
                  </a:cubicBezTo>
                  <a:cubicBezTo>
                    <a:pt x="16342" y="24854"/>
                    <a:pt x="16157" y="17202"/>
                    <a:pt x="16157" y="11545"/>
                  </a:cubicBezTo>
                  <a:cubicBezTo>
                    <a:pt x="16157" y="8218"/>
                    <a:pt x="16194" y="5593"/>
                    <a:pt x="16416" y="3781"/>
                  </a:cubicBezTo>
                  <a:cubicBezTo>
                    <a:pt x="16490" y="2894"/>
                    <a:pt x="16638" y="2191"/>
                    <a:pt x="16786" y="1748"/>
                  </a:cubicBezTo>
                  <a:cubicBezTo>
                    <a:pt x="16860" y="1526"/>
                    <a:pt x="16933" y="1378"/>
                    <a:pt x="17007" y="1267"/>
                  </a:cubicBezTo>
                  <a:cubicBezTo>
                    <a:pt x="17081" y="1193"/>
                    <a:pt x="17118" y="1193"/>
                    <a:pt x="17155" y="1193"/>
                  </a:cubicBezTo>
                  <a:cubicBezTo>
                    <a:pt x="17636" y="1156"/>
                    <a:pt x="19706" y="1082"/>
                    <a:pt x="22516" y="1045"/>
                  </a:cubicBezTo>
                  <a:cubicBezTo>
                    <a:pt x="26694" y="934"/>
                    <a:pt x="32609" y="860"/>
                    <a:pt x="37452" y="750"/>
                  </a:cubicBezTo>
                  <a:cubicBezTo>
                    <a:pt x="39855" y="713"/>
                    <a:pt x="42036" y="676"/>
                    <a:pt x="43589" y="676"/>
                  </a:cubicBezTo>
                  <a:cubicBezTo>
                    <a:pt x="44869" y="645"/>
                    <a:pt x="45721" y="640"/>
                    <a:pt x="45982" y="639"/>
                  </a:cubicBezTo>
                  <a:close/>
                  <a:moveTo>
                    <a:pt x="67916" y="1637"/>
                  </a:moveTo>
                  <a:cubicBezTo>
                    <a:pt x="68988" y="1637"/>
                    <a:pt x="70319" y="1785"/>
                    <a:pt x="72020" y="2007"/>
                  </a:cubicBezTo>
                  <a:cubicBezTo>
                    <a:pt x="75717" y="2598"/>
                    <a:pt x="81743" y="3448"/>
                    <a:pt x="86845" y="4484"/>
                  </a:cubicBezTo>
                  <a:cubicBezTo>
                    <a:pt x="89396" y="4964"/>
                    <a:pt x="91725" y="5519"/>
                    <a:pt x="93389" y="6073"/>
                  </a:cubicBezTo>
                  <a:cubicBezTo>
                    <a:pt x="94202" y="6332"/>
                    <a:pt x="94867" y="6591"/>
                    <a:pt x="95311" y="6887"/>
                  </a:cubicBezTo>
                  <a:cubicBezTo>
                    <a:pt x="95533" y="6998"/>
                    <a:pt x="95681" y="7109"/>
                    <a:pt x="95792" y="7219"/>
                  </a:cubicBezTo>
                  <a:cubicBezTo>
                    <a:pt x="95903" y="7330"/>
                    <a:pt x="95903" y="7404"/>
                    <a:pt x="95903" y="7441"/>
                  </a:cubicBezTo>
                  <a:cubicBezTo>
                    <a:pt x="95903" y="7552"/>
                    <a:pt x="95866" y="7811"/>
                    <a:pt x="95792" y="8144"/>
                  </a:cubicBezTo>
                  <a:cubicBezTo>
                    <a:pt x="95200" y="10806"/>
                    <a:pt x="92760" y="19198"/>
                    <a:pt x="90320" y="27849"/>
                  </a:cubicBezTo>
                  <a:cubicBezTo>
                    <a:pt x="87880" y="36537"/>
                    <a:pt x="85477" y="45484"/>
                    <a:pt x="84959" y="49440"/>
                  </a:cubicBezTo>
                  <a:cubicBezTo>
                    <a:pt x="84590" y="52028"/>
                    <a:pt x="84368" y="54135"/>
                    <a:pt x="84368" y="55762"/>
                  </a:cubicBezTo>
                  <a:cubicBezTo>
                    <a:pt x="84368" y="57056"/>
                    <a:pt x="84516" y="58054"/>
                    <a:pt x="84848" y="58794"/>
                  </a:cubicBezTo>
                  <a:cubicBezTo>
                    <a:pt x="85033" y="59163"/>
                    <a:pt x="85255" y="59459"/>
                    <a:pt x="85551" y="59644"/>
                  </a:cubicBezTo>
                  <a:cubicBezTo>
                    <a:pt x="85847" y="59829"/>
                    <a:pt x="86216" y="59940"/>
                    <a:pt x="86586" y="59940"/>
                  </a:cubicBezTo>
                  <a:cubicBezTo>
                    <a:pt x="87215" y="59940"/>
                    <a:pt x="87917" y="59718"/>
                    <a:pt x="88767" y="59311"/>
                  </a:cubicBezTo>
                  <a:cubicBezTo>
                    <a:pt x="92261" y="57533"/>
                    <a:pt x="96924" y="54816"/>
                    <a:pt x="98417" y="53938"/>
                  </a:cubicBezTo>
                  <a:lnTo>
                    <a:pt x="98417" y="53938"/>
                  </a:lnTo>
                  <a:lnTo>
                    <a:pt x="98417" y="59631"/>
                  </a:lnTo>
                  <a:lnTo>
                    <a:pt x="98417" y="59631"/>
                  </a:lnTo>
                  <a:cubicBezTo>
                    <a:pt x="98320" y="59757"/>
                    <a:pt x="98132" y="60003"/>
                    <a:pt x="97862" y="60346"/>
                  </a:cubicBezTo>
                  <a:cubicBezTo>
                    <a:pt x="96383" y="62195"/>
                    <a:pt x="92686" y="66853"/>
                    <a:pt x="88878" y="71364"/>
                  </a:cubicBezTo>
                  <a:cubicBezTo>
                    <a:pt x="86993" y="73619"/>
                    <a:pt x="85070" y="75874"/>
                    <a:pt x="83370" y="77686"/>
                  </a:cubicBezTo>
                  <a:cubicBezTo>
                    <a:pt x="81706" y="79497"/>
                    <a:pt x="80227" y="80902"/>
                    <a:pt x="79340" y="81531"/>
                  </a:cubicBezTo>
                  <a:cubicBezTo>
                    <a:pt x="78379" y="82159"/>
                    <a:pt x="77639" y="82640"/>
                    <a:pt x="77085" y="82935"/>
                  </a:cubicBezTo>
                  <a:cubicBezTo>
                    <a:pt x="76493" y="83268"/>
                    <a:pt x="76123" y="83379"/>
                    <a:pt x="75865" y="83379"/>
                  </a:cubicBezTo>
                  <a:cubicBezTo>
                    <a:pt x="75717" y="83379"/>
                    <a:pt x="75643" y="83342"/>
                    <a:pt x="75532" y="83268"/>
                  </a:cubicBezTo>
                  <a:cubicBezTo>
                    <a:pt x="75384" y="83157"/>
                    <a:pt x="75199" y="82862"/>
                    <a:pt x="75051" y="82418"/>
                  </a:cubicBezTo>
                  <a:cubicBezTo>
                    <a:pt x="74866" y="81974"/>
                    <a:pt x="74682" y="81420"/>
                    <a:pt x="74460" y="80680"/>
                  </a:cubicBezTo>
                  <a:cubicBezTo>
                    <a:pt x="74201" y="79904"/>
                    <a:pt x="73979" y="78536"/>
                    <a:pt x="73831" y="76983"/>
                  </a:cubicBezTo>
                  <a:cubicBezTo>
                    <a:pt x="73572" y="74654"/>
                    <a:pt x="73461" y="71844"/>
                    <a:pt x="73388" y="69626"/>
                  </a:cubicBezTo>
                  <a:cubicBezTo>
                    <a:pt x="73388" y="68517"/>
                    <a:pt x="73351" y="67556"/>
                    <a:pt x="73351" y="66853"/>
                  </a:cubicBezTo>
                  <a:cubicBezTo>
                    <a:pt x="73351" y="66151"/>
                    <a:pt x="73351" y="65744"/>
                    <a:pt x="73351" y="65744"/>
                  </a:cubicBezTo>
                  <a:cubicBezTo>
                    <a:pt x="73351" y="65596"/>
                    <a:pt x="73240" y="65485"/>
                    <a:pt x="73092" y="65448"/>
                  </a:cubicBezTo>
                  <a:cubicBezTo>
                    <a:pt x="72944" y="65448"/>
                    <a:pt x="72796" y="65522"/>
                    <a:pt x="72759" y="65670"/>
                  </a:cubicBezTo>
                  <a:cubicBezTo>
                    <a:pt x="72750" y="65695"/>
                    <a:pt x="72741" y="65719"/>
                    <a:pt x="72732" y="65744"/>
                  </a:cubicBezTo>
                  <a:lnTo>
                    <a:pt x="72722" y="65744"/>
                  </a:lnTo>
                  <a:cubicBezTo>
                    <a:pt x="72722" y="65746"/>
                    <a:pt x="72722" y="65755"/>
                    <a:pt x="72722" y="65771"/>
                  </a:cubicBezTo>
                  <a:lnTo>
                    <a:pt x="72722" y="65771"/>
                  </a:lnTo>
                  <a:cubicBezTo>
                    <a:pt x="69315" y="75070"/>
                    <a:pt x="68507" y="81545"/>
                    <a:pt x="68507" y="85671"/>
                  </a:cubicBezTo>
                  <a:cubicBezTo>
                    <a:pt x="68507" y="87058"/>
                    <a:pt x="68592" y="88163"/>
                    <a:pt x="68711" y="89036"/>
                  </a:cubicBezTo>
                  <a:lnTo>
                    <a:pt x="49802" y="89036"/>
                  </a:lnTo>
                  <a:cubicBezTo>
                    <a:pt x="49780" y="88832"/>
                    <a:pt x="49763" y="88618"/>
                    <a:pt x="49763" y="88370"/>
                  </a:cubicBezTo>
                  <a:lnTo>
                    <a:pt x="49431" y="88370"/>
                  </a:lnTo>
                  <a:lnTo>
                    <a:pt x="49763" y="88333"/>
                  </a:lnTo>
                  <a:cubicBezTo>
                    <a:pt x="49726" y="88000"/>
                    <a:pt x="49689" y="87483"/>
                    <a:pt x="49689" y="86817"/>
                  </a:cubicBezTo>
                  <a:cubicBezTo>
                    <a:pt x="49689" y="83786"/>
                    <a:pt x="50244" y="77649"/>
                    <a:pt x="53793" y="68554"/>
                  </a:cubicBezTo>
                  <a:cubicBezTo>
                    <a:pt x="58156" y="57389"/>
                    <a:pt x="61557" y="40826"/>
                    <a:pt x="62407" y="27147"/>
                  </a:cubicBezTo>
                  <a:cubicBezTo>
                    <a:pt x="62814" y="20344"/>
                    <a:pt x="63184" y="14725"/>
                    <a:pt x="63479" y="10806"/>
                  </a:cubicBezTo>
                  <a:cubicBezTo>
                    <a:pt x="63627" y="8846"/>
                    <a:pt x="63738" y="7330"/>
                    <a:pt x="63812" y="6295"/>
                  </a:cubicBezTo>
                  <a:cubicBezTo>
                    <a:pt x="63886" y="5260"/>
                    <a:pt x="63923" y="4705"/>
                    <a:pt x="63923" y="4705"/>
                  </a:cubicBezTo>
                  <a:lnTo>
                    <a:pt x="63923" y="4668"/>
                  </a:lnTo>
                  <a:cubicBezTo>
                    <a:pt x="63923" y="4188"/>
                    <a:pt x="63960" y="3781"/>
                    <a:pt x="64071" y="3411"/>
                  </a:cubicBezTo>
                  <a:cubicBezTo>
                    <a:pt x="64219" y="2857"/>
                    <a:pt x="64515" y="2450"/>
                    <a:pt x="65069" y="2154"/>
                  </a:cubicBezTo>
                  <a:cubicBezTo>
                    <a:pt x="65661" y="1859"/>
                    <a:pt x="66548" y="1637"/>
                    <a:pt x="67916" y="1637"/>
                  </a:cubicBezTo>
                  <a:close/>
                  <a:moveTo>
                    <a:pt x="46167" y="0"/>
                  </a:moveTo>
                  <a:cubicBezTo>
                    <a:pt x="46146" y="0"/>
                    <a:pt x="46124" y="3"/>
                    <a:pt x="46103" y="10"/>
                  </a:cubicBezTo>
                  <a:cubicBezTo>
                    <a:pt x="46090" y="10"/>
                    <a:pt x="46078" y="11"/>
                    <a:pt x="46066" y="12"/>
                  </a:cubicBezTo>
                  <a:lnTo>
                    <a:pt x="46066" y="12"/>
                  </a:lnTo>
                  <a:lnTo>
                    <a:pt x="46066" y="10"/>
                  </a:lnTo>
                  <a:cubicBezTo>
                    <a:pt x="46066" y="10"/>
                    <a:pt x="39338" y="121"/>
                    <a:pt x="32350" y="232"/>
                  </a:cubicBezTo>
                  <a:cubicBezTo>
                    <a:pt x="28838" y="306"/>
                    <a:pt x="25289" y="380"/>
                    <a:pt x="22479" y="417"/>
                  </a:cubicBezTo>
                  <a:cubicBezTo>
                    <a:pt x="19669" y="491"/>
                    <a:pt x="17636" y="528"/>
                    <a:pt x="17118" y="565"/>
                  </a:cubicBezTo>
                  <a:cubicBezTo>
                    <a:pt x="16896" y="602"/>
                    <a:pt x="16675" y="713"/>
                    <a:pt x="16564" y="897"/>
                  </a:cubicBezTo>
                  <a:cubicBezTo>
                    <a:pt x="16305" y="1193"/>
                    <a:pt x="16157" y="1637"/>
                    <a:pt x="16009" y="2228"/>
                  </a:cubicBezTo>
                  <a:cubicBezTo>
                    <a:pt x="15639" y="3966"/>
                    <a:pt x="15529" y="7182"/>
                    <a:pt x="15529" y="11545"/>
                  </a:cubicBezTo>
                  <a:cubicBezTo>
                    <a:pt x="15529" y="17202"/>
                    <a:pt x="15713" y="24854"/>
                    <a:pt x="15713" y="33727"/>
                  </a:cubicBezTo>
                  <a:cubicBezTo>
                    <a:pt x="15713" y="42490"/>
                    <a:pt x="12349" y="55097"/>
                    <a:pt x="8689" y="66114"/>
                  </a:cubicBezTo>
                  <a:cubicBezTo>
                    <a:pt x="5029" y="77168"/>
                    <a:pt x="1110" y="86633"/>
                    <a:pt x="38" y="89220"/>
                  </a:cubicBezTo>
                  <a:cubicBezTo>
                    <a:pt x="1" y="89331"/>
                    <a:pt x="1" y="89442"/>
                    <a:pt x="38" y="89516"/>
                  </a:cubicBezTo>
                  <a:cubicBezTo>
                    <a:pt x="112" y="89590"/>
                    <a:pt x="223" y="89664"/>
                    <a:pt x="297" y="89664"/>
                  </a:cubicBezTo>
                  <a:lnTo>
                    <a:pt x="25880" y="89664"/>
                  </a:lnTo>
                  <a:cubicBezTo>
                    <a:pt x="26028" y="89664"/>
                    <a:pt x="26139" y="89553"/>
                    <a:pt x="26176" y="89405"/>
                  </a:cubicBezTo>
                  <a:cubicBezTo>
                    <a:pt x="26989" y="85856"/>
                    <a:pt x="30871" y="69626"/>
                    <a:pt x="33718" y="60790"/>
                  </a:cubicBezTo>
                  <a:cubicBezTo>
                    <a:pt x="36972" y="50845"/>
                    <a:pt x="41186" y="38460"/>
                    <a:pt x="42036" y="30955"/>
                  </a:cubicBezTo>
                  <a:cubicBezTo>
                    <a:pt x="42443" y="27258"/>
                    <a:pt x="43515" y="20455"/>
                    <a:pt x="44514" y="14577"/>
                  </a:cubicBezTo>
                  <a:cubicBezTo>
                    <a:pt x="44994" y="11619"/>
                    <a:pt x="45475" y="8920"/>
                    <a:pt x="45807" y="6961"/>
                  </a:cubicBezTo>
                  <a:cubicBezTo>
                    <a:pt x="45992" y="5962"/>
                    <a:pt x="46140" y="5149"/>
                    <a:pt x="46214" y="4595"/>
                  </a:cubicBezTo>
                  <a:cubicBezTo>
                    <a:pt x="46325" y="4040"/>
                    <a:pt x="46362" y="3744"/>
                    <a:pt x="46362" y="3744"/>
                  </a:cubicBezTo>
                  <a:cubicBezTo>
                    <a:pt x="46584" y="2450"/>
                    <a:pt x="46621" y="1637"/>
                    <a:pt x="46621" y="1119"/>
                  </a:cubicBezTo>
                  <a:cubicBezTo>
                    <a:pt x="46621" y="750"/>
                    <a:pt x="46584" y="528"/>
                    <a:pt x="46547" y="343"/>
                  </a:cubicBezTo>
                  <a:cubicBezTo>
                    <a:pt x="46510" y="232"/>
                    <a:pt x="46473" y="158"/>
                    <a:pt x="46399" y="84"/>
                  </a:cubicBezTo>
                  <a:cubicBezTo>
                    <a:pt x="46339" y="54"/>
                    <a:pt x="46255" y="0"/>
                    <a:pt x="46167" y="0"/>
                  </a:cubicBezTo>
                  <a:close/>
                  <a:moveTo>
                    <a:pt x="67916" y="1045"/>
                  </a:moveTo>
                  <a:cubicBezTo>
                    <a:pt x="66030" y="1045"/>
                    <a:pt x="64884" y="1378"/>
                    <a:pt x="64182" y="2044"/>
                  </a:cubicBezTo>
                  <a:cubicBezTo>
                    <a:pt x="63812" y="2376"/>
                    <a:pt x="63590" y="2783"/>
                    <a:pt x="63479" y="3227"/>
                  </a:cubicBezTo>
                  <a:cubicBezTo>
                    <a:pt x="63371" y="3660"/>
                    <a:pt x="63333" y="4128"/>
                    <a:pt x="63332" y="4632"/>
                  </a:cubicBezTo>
                  <a:lnTo>
                    <a:pt x="63332" y="4632"/>
                  </a:lnTo>
                  <a:lnTo>
                    <a:pt x="63332" y="4631"/>
                  </a:lnTo>
                  <a:cubicBezTo>
                    <a:pt x="63332" y="4631"/>
                    <a:pt x="62629" y="13504"/>
                    <a:pt x="61779" y="27110"/>
                  </a:cubicBezTo>
                  <a:cubicBezTo>
                    <a:pt x="60928" y="40715"/>
                    <a:pt x="57564" y="57278"/>
                    <a:pt x="53239" y="68332"/>
                  </a:cubicBezTo>
                  <a:cubicBezTo>
                    <a:pt x="49615" y="77464"/>
                    <a:pt x="49098" y="83712"/>
                    <a:pt x="49098" y="86817"/>
                  </a:cubicBezTo>
                  <a:cubicBezTo>
                    <a:pt x="49098" y="87483"/>
                    <a:pt x="49098" y="88000"/>
                    <a:pt x="49135" y="88407"/>
                  </a:cubicBezTo>
                  <a:cubicBezTo>
                    <a:pt x="49172" y="88777"/>
                    <a:pt x="49172" y="89073"/>
                    <a:pt x="49209" y="89368"/>
                  </a:cubicBezTo>
                  <a:cubicBezTo>
                    <a:pt x="49209" y="89516"/>
                    <a:pt x="49357" y="89664"/>
                    <a:pt x="49505" y="89664"/>
                  </a:cubicBezTo>
                  <a:lnTo>
                    <a:pt x="69062" y="89664"/>
                  </a:lnTo>
                  <a:cubicBezTo>
                    <a:pt x="69173" y="89664"/>
                    <a:pt x="69247" y="89627"/>
                    <a:pt x="69321" y="89553"/>
                  </a:cubicBezTo>
                  <a:cubicBezTo>
                    <a:pt x="69358" y="89479"/>
                    <a:pt x="69395" y="89405"/>
                    <a:pt x="69395" y="89294"/>
                  </a:cubicBezTo>
                  <a:cubicBezTo>
                    <a:pt x="69247" y="88444"/>
                    <a:pt x="69099" y="87224"/>
                    <a:pt x="69099" y="85671"/>
                  </a:cubicBezTo>
                  <a:cubicBezTo>
                    <a:pt x="69099" y="81879"/>
                    <a:pt x="69819" y="75960"/>
                    <a:pt x="72738" y="67481"/>
                  </a:cubicBezTo>
                  <a:lnTo>
                    <a:pt x="72738" y="67481"/>
                  </a:lnTo>
                  <a:cubicBezTo>
                    <a:pt x="72756" y="68639"/>
                    <a:pt x="72793" y="70268"/>
                    <a:pt x="72870" y="72029"/>
                  </a:cubicBezTo>
                  <a:cubicBezTo>
                    <a:pt x="72944" y="73693"/>
                    <a:pt x="73055" y="75467"/>
                    <a:pt x="73203" y="77057"/>
                  </a:cubicBezTo>
                  <a:cubicBezTo>
                    <a:pt x="73351" y="78610"/>
                    <a:pt x="73572" y="79978"/>
                    <a:pt x="73868" y="80902"/>
                  </a:cubicBezTo>
                  <a:cubicBezTo>
                    <a:pt x="74201" y="81826"/>
                    <a:pt x="74386" y="82566"/>
                    <a:pt x="74645" y="83083"/>
                  </a:cubicBezTo>
                  <a:cubicBezTo>
                    <a:pt x="74792" y="83342"/>
                    <a:pt x="74940" y="83564"/>
                    <a:pt x="75125" y="83749"/>
                  </a:cubicBezTo>
                  <a:cubicBezTo>
                    <a:pt x="75347" y="83897"/>
                    <a:pt x="75606" y="84008"/>
                    <a:pt x="75865" y="84008"/>
                  </a:cubicBezTo>
                  <a:cubicBezTo>
                    <a:pt x="76308" y="83971"/>
                    <a:pt x="76752" y="83823"/>
                    <a:pt x="77380" y="83490"/>
                  </a:cubicBezTo>
                  <a:cubicBezTo>
                    <a:pt x="77972" y="83157"/>
                    <a:pt x="78711" y="82677"/>
                    <a:pt x="79673" y="82011"/>
                  </a:cubicBezTo>
                  <a:cubicBezTo>
                    <a:pt x="80819" y="81235"/>
                    <a:pt x="82556" y="79497"/>
                    <a:pt x="84553" y="77279"/>
                  </a:cubicBezTo>
                  <a:cubicBezTo>
                    <a:pt x="90616" y="70661"/>
                    <a:pt x="98971" y="59903"/>
                    <a:pt x="98971" y="59903"/>
                  </a:cubicBezTo>
                  <a:cubicBezTo>
                    <a:pt x="99008" y="59866"/>
                    <a:pt x="99045" y="59792"/>
                    <a:pt x="99045" y="59718"/>
                  </a:cubicBezTo>
                  <a:lnTo>
                    <a:pt x="99045" y="53396"/>
                  </a:lnTo>
                  <a:cubicBezTo>
                    <a:pt x="99045" y="53285"/>
                    <a:pt x="98971" y="53174"/>
                    <a:pt x="98897" y="53137"/>
                  </a:cubicBezTo>
                  <a:cubicBezTo>
                    <a:pt x="98842" y="53100"/>
                    <a:pt x="98786" y="53082"/>
                    <a:pt x="98731" y="53082"/>
                  </a:cubicBezTo>
                  <a:cubicBezTo>
                    <a:pt x="98675" y="53082"/>
                    <a:pt x="98620" y="53100"/>
                    <a:pt x="98565" y="53137"/>
                  </a:cubicBezTo>
                  <a:cubicBezTo>
                    <a:pt x="98565" y="53137"/>
                    <a:pt x="98232" y="53359"/>
                    <a:pt x="97603" y="53729"/>
                  </a:cubicBezTo>
                  <a:cubicBezTo>
                    <a:pt x="95755" y="54801"/>
                    <a:pt x="91651" y="57167"/>
                    <a:pt x="88472" y="58757"/>
                  </a:cubicBezTo>
                  <a:cubicBezTo>
                    <a:pt x="87695" y="59126"/>
                    <a:pt x="87067" y="59311"/>
                    <a:pt x="86586" y="59311"/>
                  </a:cubicBezTo>
                  <a:cubicBezTo>
                    <a:pt x="86290" y="59311"/>
                    <a:pt x="86068" y="59237"/>
                    <a:pt x="85884" y="59126"/>
                  </a:cubicBezTo>
                  <a:cubicBezTo>
                    <a:pt x="85625" y="58941"/>
                    <a:pt x="85403" y="58609"/>
                    <a:pt x="85218" y="58017"/>
                  </a:cubicBezTo>
                  <a:cubicBezTo>
                    <a:pt x="85070" y="57463"/>
                    <a:pt x="84996" y="56723"/>
                    <a:pt x="84996" y="55762"/>
                  </a:cubicBezTo>
                  <a:cubicBezTo>
                    <a:pt x="84996" y="54172"/>
                    <a:pt x="85218" y="52102"/>
                    <a:pt x="85551" y="49514"/>
                  </a:cubicBezTo>
                  <a:cubicBezTo>
                    <a:pt x="86105" y="45410"/>
                    <a:pt x="88804" y="35465"/>
                    <a:pt x="91392" y="26296"/>
                  </a:cubicBezTo>
                  <a:cubicBezTo>
                    <a:pt x="92686" y="21712"/>
                    <a:pt x="93943" y="17312"/>
                    <a:pt x="94904" y="13911"/>
                  </a:cubicBezTo>
                  <a:cubicBezTo>
                    <a:pt x="95385" y="12210"/>
                    <a:pt x="95755" y="10769"/>
                    <a:pt x="96051" y="9660"/>
                  </a:cubicBezTo>
                  <a:cubicBezTo>
                    <a:pt x="96198" y="9105"/>
                    <a:pt x="96309" y="8661"/>
                    <a:pt x="96383" y="8292"/>
                  </a:cubicBezTo>
                  <a:cubicBezTo>
                    <a:pt x="96457" y="7922"/>
                    <a:pt x="96494" y="7663"/>
                    <a:pt x="96531" y="7478"/>
                  </a:cubicBezTo>
                  <a:lnTo>
                    <a:pt x="96531" y="7441"/>
                  </a:lnTo>
                  <a:cubicBezTo>
                    <a:pt x="96531" y="7219"/>
                    <a:pt x="96420" y="6998"/>
                    <a:pt x="96235" y="6813"/>
                  </a:cubicBezTo>
                  <a:cubicBezTo>
                    <a:pt x="95977" y="6480"/>
                    <a:pt x="95496" y="6221"/>
                    <a:pt x="94867" y="5962"/>
                  </a:cubicBezTo>
                  <a:cubicBezTo>
                    <a:pt x="92686" y="5001"/>
                    <a:pt x="88545" y="4114"/>
                    <a:pt x="84146" y="3338"/>
                  </a:cubicBezTo>
                  <a:cubicBezTo>
                    <a:pt x="79746" y="2561"/>
                    <a:pt x="75125" y="1859"/>
                    <a:pt x="72094" y="1415"/>
                  </a:cubicBezTo>
                  <a:cubicBezTo>
                    <a:pt x="70393" y="1156"/>
                    <a:pt x="69025" y="1045"/>
                    <a:pt x="67916" y="104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7"/>
            <p:cNvSpPr/>
            <p:nvPr/>
          </p:nvSpPr>
          <p:spPr>
            <a:xfrm>
              <a:off x="4643200" y="2691125"/>
              <a:ext cx="389150" cy="1764450"/>
            </a:xfrm>
            <a:custGeom>
              <a:avLst/>
              <a:gdLst/>
              <a:ahLst/>
              <a:cxnLst/>
              <a:rect l="l" t="t" r="r" b="b"/>
              <a:pathLst>
                <a:path w="15566" h="70578" extrusionOk="0">
                  <a:moveTo>
                    <a:pt x="15189" y="0"/>
                  </a:moveTo>
                  <a:cubicBezTo>
                    <a:pt x="15084" y="0"/>
                    <a:pt x="14986" y="50"/>
                    <a:pt x="14937" y="148"/>
                  </a:cubicBezTo>
                  <a:lnTo>
                    <a:pt x="3845" y="20112"/>
                  </a:lnTo>
                  <a:cubicBezTo>
                    <a:pt x="3771" y="20223"/>
                    <a:pt x="3771" y="20334"/>
                    <a:pt x="3845" y="20445"/>
                  </a:cubicBezTo>
                  <a:lnTo>
                    <a:pt x="8171" y="26360"/>
                  </a:lnTo>
                  <a:lnTo>
                    <a:pt x="3217" y="29836"/>
                  </a:lnTo>
                  <a:cubicBezTo>
                    <a:pt x="3143" y="29873"/>
                    <a:pt x="3106" y="29984"/>
                    <a:pt x="3106" y="30057"/>
                  </a:cubicBezTo>
                  <a:lnTo>
                    <a:pt x="0" y="70245"/>
                  </a:lnTo>
                  <a:cubicBezTo>
                    <a:pt x="0" y="70393"/>
                    <a:pt x="111" y="70540"/>
                    <a:pt x="296" y="70577"/>
                  </a:cubicBezTo>
                  <a:cubicBezTo>
                    <a:pt x="444" y="70577"/>
                    <a:pt x="592" y="70429"/>
                    <a:pt x="629" y="70282"/>
                  </a:cubicBezTo>
                  <a:lnTo>
                    <a:pt x="3698" y="30242"/>
                  </a:lnTo>
                  <a:lnTo>
                    <a:pt x="8763" y="26693"/>
                  </a:lnTo>
                  <a:cubicBezTo>
                    <a:pt x="8836" y="26656"/>
                    <a:pt x="8910" y="26582"/>
                    <a:pt x="8910" y="26471"/>
                  </a:cubicBezTo>
                  <a:cubicBezTo>
                    <a:pt x="8910" y="26397"/>
                    <a:pt x="8910" y="26323"/>
                    <a:pt x="8836" y="26249"/>
                  </a:cubicBezTo>
                  <a:lnTo>
                    <a:pt x="4474" y="20223"/>
                  </a:lnTo>
                  <a:lnTo>
                    <a:pt x="15454" y="444"/>
                  </a:lnTo>
                  <a:cubicBezTo>
                    <a:pt x="15565" y="296"/>
                    <a:pt x="15491" y="111"/>
                    <a:pt x="15343" y="37"/>
                  </a:cubicBezTo>
                  <a:cubicBezTo>
                    <a:pt x="15294" y="13"/>
                    <a:pt x="15241" y="0"/>
                    <a:pt x="151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7"/>
            <p:cNvSpPr/>
            <p:nvPr/>
          </p:nvSpPr>
          <p:spPr>
            <a:xfrm>
              <a:off x="5353025" y="2758425"/>
              <a:ext cx="360500" cy="1559225"/>
            </a:xfrm>
            <a:custGeom>
              <a:avLst/>
              <a:gdLst/>
              <a:ahLst/>
              <a:cxnLst/>
              <a:rect l="l" t="t" r="r" b="b"/>
              <a:pathLst>
                <a:path w="14420" h="62369" extrusionOk="0">
                  <a:moveTo>
                    <a:pt x="9892" y="0"/>
                  </a:moveTo>
                  <a:cubicBezTo>
                    <a:pt x="9873" y="0"/>
                    <a:pt x="9854" y="2"/>
                    <a:pt x="9835" y="7"/>
                  </a:cubicBezTo>
                  <a:cubicBezTo>
                    <a:pt x="9650" y="7"/>
                    <a:pt x="9539" y="192"/>
                    <a:pt x="9576" y="340"/>
                  </a:cubicBezTo>
                  <a:lnTo>
                    <a:pt x="12941" y="20637"/>
                  </a:lnTo>
                  <a:lnTo>
                    <a:pt x="8393" y="24112"/>
                  </a:lnTo>
                  <a:cubicBezTo>
                    <a:pt x="8356" y="24186"/>
                    <a:pt x="8282" y="24260"/>
                    <a:pt x="8282" y="24334"/>
                  </a:cubicBezTo>
                  <a:cubicBezTo>
                    <a:pt x="8282" y="24445"/>
                    <a:pt x="8319" y="24519"/>
                    <a:pt x="8393" y="24593"/>
                  </a:cubicBezTo>
                  <a:lnTo>
                    <a:pt x="13717" y="29399"/>
                  </a:lnTo>
                  <a:lnTo>
                    <a:pt x="75" y="61933"/>
                  </a:lnTo>
                  <a:cubicBezTo>
                    <a:pt x="1" y="62081"/>
                    <a:pt x="75" y="62266"/>
                    <a:pt x="223" y="62340"/>
                  </a:cubicBezTo>
                  <a:cubicBezTo>
                    <a:pt x="262" y="62360"/>
                    <a:pt x="305" y="62369"/>
                    <a:pt x="347" y="62369"/>
                  </a:cubicBezTo>
                  <a:cubicBezTo>
                    <a:pt x="462" y="62369"/>
                    <a:pt x="575" y="62300"/>
                    <a:pt x="629" y="62192"/>
                  </a:cubicBezTo>
                  <a:lnTo>
                    <a:pt x="14382" y="29436"/>
                  </a:lnTo>
                  <a:cubicBezTo>
                    <a:pt x="14419" y="29325"/>
                    <a:pt x="14419" y="29177"/>
                    <a:pt x="14309" y="29103"/>
                  </a:cubicBezTo>
                  <a:lnTo>
                    <a:pt x="9096" y="24371"/>
                  </a:lnTo>
                  <a:lnTo>
                    <a:pt x="13458" y="21043"/>
                  </a:lnTo>
                  <a:cubicBezTo>
                    <a:pt x="13569" y="20970"/>
                    <a:pt x="13606" y="20859"/>
                    <a:pt x="13569" y="20748"/>
                  </a:cubicBezTo>
                  <a:lnTo>
                    <a:pt x="10168" y="266"/>
                  </a:lnTo>
                  <a:cubicBezTo>
                    <a:pt x="10136" y="105"/>
                    <a:pt x="10019" y="0"/>
                    <a:pt x="98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7"/>
            <p:cNvSpPr/>
            <p:nvPr/>
          </p:nvSpPr>
          <p:spPr>
            <a:xfrm>
              <a:off x="4686650" y="3654175"/>
              <a:ext cx="1109125" cy="736700"/>
            </a:xfrm>
            <a:custGeom>
              <a:avLst/>
              <a:gdLst/>
              <a:ahLst/>
              <a:cxnLst/>
              <a:rect l="l" t="t" r="r" b="b"/>
              <a:pathLst>
                <a:path w="44365" h="29468" extrusionOk="0">
                  <a:moveTo>
                    <a:pt x="25076" y="0"/>
                  </a:moveTo>
                  <a:cubicBezTo>
                    <a:pt x="23741" y="0"/>
                    <a:pt x="16385" y="10267"/>
                    <a:pt x="12200" y="13755"/>
                  </a:cubicBezTo>
                  <a:cubicBezTo>
                    <a:pt x="7986" y="17267"/>
                    <a:pt x="813" y="20225"/>
                    <a:pt x="813" y="20225"/>
                  </a:cubicBezTo>
                  <a:lnTo>
                    <a:pt x="0" y="29467"/>
                  </a:lnTo>
                  <a:lnTo>
                    <a:pt x="12053" y="19227"/>
                  </a:lnTo>
                  <a:lnTo>
                    <a:pt x="13605" y="19227"/>
                  </a:lnTo>
                  <a:cubicBezTo>
                    <a:pt x="15158" y="19227"/>
                    <a:pt x="18115" y="17120"/>
                    <a:pt x="18116" y="17119"/>
                  </a:cubicBezTo>
                  <a:lnTo>
                    <a:pt x="18116" y="17119"/>
                  </a:lnTo>
                  <a:cubicBezTo>
                    <a:pt x="18115" y="17119"/>
                    <a:pt x="17265" y="17970"/>
                    <a:pt x="16822" y="18376"/>
                  </a:cubicBezTo>
                  <a:cubicBezTo>
                    <a:pt x="16415" y="18820"/>
                    <a:pt x="16267" y="20225"/>
                    <a:pt x="16970" y="20336"/>
                  </a:cubicBezTo>
                  <a:cubicBezTo>
                    <a:pt x="17012" y="20345"/>
                    <a:pt x="17060" y="20349"/>
                    <a:pt x="17114" y="20349"/>
                  </a:cubicBezTo>
                  <a:cubicBezTo>
                    <a:pt x="17949" y="20349"/>
                    <a:pt x="20131" y="19298"/>
                    <a:pt x="23292" y="18117"/>
                  </a:cubicBezTo>
                  <a:cubicBezTo>
                    <a:pt x="26656" y="16860"/>
                    <a:pt x="31573" y="13459"/>
                    <a:pt x="32275" y="12757"/>
                  </a:cubicBezTo>
                  <a:cubicBezTo>
                    <a:pt x="32978" y="12054"/>
                    <a:pt x="28616" y="6435"/>
                    <a:pt x="28615" y="6435"/>
                  </a:cubicBezTo>
                  <a:lnTo>
                    <a:pt x="28615" y="6435"/>
                  </a:lnTo>
                  <a:cubicBezTo>
                    <a:pt x="28616" y="6435"/>
                    <a:pt x="36638" y="10649"/>
                    <a:pt x="39596" y="10649"/>
                  </a:cubicBezTo>
                  <a:cubicBezTo>
                    <a:pt x="42553" y="10649"/>
                    <a:pt x="44069" y="9836"/>
                    <a:pt x="44217" y="8986"/>
                  </a:cubicBezTo>
                  <a:cubicBezTo>
                    <a:pt x="44365" y="8135"/>
                    <a:pt x="41555" y="8135"/>
                    <a:pt x="37747" y="6878"/>
                  </a:cubicBezTo>
                  <a:cubicBezTo>
                    <a:pt x="33976" y="5621"/>
                    <a:pt x="26397" y="113"/>
                    <a:pt x="25103" y="2"/>
                  </a:cubicBezTo>
                  <a:cubicBezTo>
                    <a:pt x="25094" y="1"/>
                    <a:pt x="25085" y="0"/>
                    <a:pt x="250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7"/>
            <p:cNvSpPr/>
            <p:nvPr/>
          </p:nvSpPr>
          <p:spPr>
            <a:xfrm>
              <a:off x="5364125" y="3758650"/>
              <a:ext cx="397450" cy="161775"/>
            </a:xfrm>
            <a:custGeom>
              <a:avLst/>
              <a:gdLst/>
              <a:ahLst/>
              <a:cxnLst/>
              <a:rect l="l" t="t" r="r" b="b"/>
              <a:pathLst>
                <a:path w="15898" h="6471" extrusionOk="0">
                  <a:moveTo>
                    <a:pt x="1" y="0"/>
                  </a:moveTo>
                  <a:lnTo>
                    <a:pt x="1516" y="2256"/>
                  </a:lnTo>
                  <a:cubicBezTo>
                    <a:pt x="1516" y="2256"/>
                    <a:pt x="9539" y="6470"/>
                    <a:pt x="12497" y="6470"/>
                  </a:cubicBezTo>
                  <a:cubicBezTo>
                    <a:pt x="13975" y="6470"/>
                    <a:pt x="15122" y="6285"/>
                    <a:pt x="15898" y="5953"/>
                  </a:cubicBezTo>
                  <a:lnTo>
                    <a:pt x="15750" y="5916"/>
                  </a:lnTo>
                  <a:cubicBezTo>
                    <a:pt x="9133" y="5472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7"/>
            <p:cNvSpPr/>
            <p:nvPr/>
          </p:nvSpPr>
          <p:spPr>
            <a:xfrm>
              <a:off x="4686650" y="3815025"/>
              <a:ext cx="824450" cy="575850"/>
            </a:xfrm>
            <a:custGeom>
              <a:avLst/>
              <a:gdLst/>
              <a:ahLst/>
              <a:cxnLst/>
              <a:rect l="l" t="t" r="r" b="b"/>
              <a:pathLst>
                <a:path w="32978" h="23034" extrusionOk="0">
                  <a:moveTo>
                    <a:pt x="28615" y="1"/>
                  </a:moveTo>
                  <a:lnTo>
                    <a:pt x="28615" y="1"/>
                  </a:lnTo>
                  <a:cubicBezTo>
                    <a:pt x="28615" y="1"/>
                    <a:pt x="29613" y="4363"/>
                    <a:pt x="28467" y="5287"/>
                  </a:cubicBezTo>
                  <a:cubicBezTo>
                    <a:pt x="28269" y="5446"/>
                    <a:pt x="28046" y="5512"/>
                    <a:pt x="27815" y="5512"/>
                  </a:cubicBezTo>
                  <a:cubicBezTo>
                    <a:pt x="26756" y="5512"/>
                    <a:pt x="25510" y="4142"/>
                    <a:pt x="25510" y="4141"/>
                  </a:cubicBezTo>
                  <a:lnTo>
                    <a:pt x="25510" y="4141"/>
                  </a:lnTo>
                  <a:cubicBezTo>
                    <a:pt x="25510" y="4142"/>
                    <a:pt x="25990" y="8689"/>
                    <a:pt x="24623" y="8911"/>
                  </a:cubicBezTo>
                  <a:cubicBezTo>
                    <a:pt x="24504" y="8933"/>
                    <a:pt x="24382" y="8943"/>
                    <a:pt x="24259" y="8943"/>
                  </a:cubicBezTo>
                  <a:cubicBezTo>
                    <a:pt x="22949" y="8943"/>
                    <a:pt x="21406" y="7801"/>
                    <a:pt x="21406" y="7801"/>
                  </a:cubicBezTo>
                  <a:cubicBezTo>
                    <a:pt x="21406" y="7801"/>
                    <a:pt x="21406" y="10759"/>
                    <a:pt x="20038" y="10759"/>
                  </a:cubicBezTo>
                  <a:cubicBezTo>
                    <a:pt x="18670" y="10759"/>
                    <a:pt x="16637" y="6397"/>
                    <a:pt x="16637" y="6397"/>
                  </a:cubicBezTo>
                  <a:lnTo>
                    <a:pt x="16637" y="6397"/>
                  </a:lnTo>
                  <a:cubicBezTo>
                    <a:pt x="16637" y="6397"/>
                    <a:pt x="17117" y="8578"/>
                    <a:pt x="15713" y="10057"/>
                  </a:cubicBezTo>
                  <a:cubicBezTo>
                    <a:pt x="14744" y="11077"/>
                    <a:pt x="13159" y="11235"/>
                    <a:pt x="12269" y="11235"/>
                  </a:cubicBezTo>
                  <a:cubicBezTo>
                    <a:pt x="11869" y="11235"/>
                    <a:pt x="11609" y="11203"/>
                    <a:pt x="11609" y="11203"/>
                  </a:cubicBezTo>
                  <a:lnTo>
                    <a:pt x="887" y="18967"/>
                  </a:lnTo>
                  <a:lnTo>
                    <a:pt x="296" y="19669"/>
                  </a:lnTo>
                  <a:lnTo>
                    <a:pt x="0" y="23033"/>
                  </a:lnTo>
                  <a:lnTo>
                    <a:pt x="0" y="23033"/>
                  </a:lnTo>
                  <a:lnTo>
                    <a:pt x="12053" y="12793"/>
                  </a:lnTo>
                  <a:lnTo>
                    <a:pt x="13605" y="12793"/>
                  </a:lnTo>
                  <a:cubicBezTo>
                    <a:pt x="15158" y="12793"/>
                    <a:pt x="18115" y="10686"/>
                    <a:pt x="18116" y="10685"/>
                  </a:cubicBezTo>
                  <a:lnTo>
                    <a:pt x="18116" y="10685"/>
                  </a:lnTo>
                  <a:cubicBezTo>
                    <a:pt x="18115" y="10685"/>
                    <a:pt x="17265" y="11536"/>
                    <a:pt x="16822" y="11942"/>
                  </a:cubicBezTo>
                  <a:cubicBezTo>
                    <a:pt x="16415" y="12386"/>
                    <a:pt x="16267" y="13791"/>
                    <a:pt x="16970" y="13902"/>
                  </a:cubicBezTo>
                  <a:cubicBezTo>
                    <a:pt x="17012" y="13911"/>
                    <a:pt x="17060" y="13915"/>
                    <a:pt x="17114" y="13915"/>
                  </a:cubicBezTo>
                  <a:cubicBezTo>
                    <a:pt x="17949" y="13915"/>
                    <a:pt x="20131" y="12864"/>
                    <a:pt x="23292" y="11683"/>
                  </a:cubicBezTo>
                  <a:cubicBezTo>
                    <a:pt x="26656" y="10426"/>
                    <a:pt x="31573" y="7025"/>
                    <a:pt x="32275" y="6323"/>
                  </a:cubicBezTo>
                  <a:cubicBezTo>
                    <a:pt x="32978" y="5620"/>
                    <a:pt x="28616" y="1"/>
                    <a:pt x="286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7"/>
            <p:cNvSpPr/>
            <p:nvPr/>
          </p:nvSpPr>
          <p:spPr>
            <a:xfrm>
              <a:off x="5364125" y="3758650"/>
              <a:ext cx="329075" cy="154375"/>
            </a:xfrm>
            <a:custGeom>
              <a:avLst/>
              <a:gdLst/>
              <a:ahLst/>
              <a:cxnLst/>
              <a:rect l="l" t="t" r="r" b="b"/>
              <a:pathLst>
                <a:path w="13163" h="6175" extrusionOk="0">
                  <a:moveTo>
                    <a:pt x="1" y="0"/>
                  </a:moveTo>
                  <a:lnTo>
                    <a:pt x="1368" y="1997"/>
                  </a:lnTo>
                  <a:cubicBezTo>
                    <a:pt x="1405" y="1997"/>
                    <a:pt x="1479" y="1960"/>
                    <a:pt x="1516" y="1960"/>
                  </a:cubicBezTo>
                  <a:cubicBezTo>
                    <a:pt x="1590" y="1960"/>
                    <a:pt x="1627" y="1960"/>
                    <a:pt x="1664" y="1997"/>
                  </a:cubicBezTo>
                  <a:cubicBezTo>
                    <a:pt x="1664" y="1997"/>
                    <a:pt x="1960" y="2145"/>
                    <a:pt x="2441" y="2404"/>
                  </a:cubicBezTo>
                  <a:cubicBezTo>
                    <a:pt x="2921" y="2625"/>
                    <a:pt x="3587" y="2958"/>
                    <a:pt x="4363" y="3328"/>
                  </a:cubicBezTo>
                  <a:cubicBezTo>
                    <a:pt x="5916" y="4067"/>
                    <a:pt x="7912" y="4955"/>
                    <a:pt x="9613" y="5546"/>
                  </a:cubicBezTo>
                  <a:cubicBezTo>
                    <a:pt x="10759" y="5916"/>
                    <a:pt x="11794" y="6175"/>
                    <a:pt x="12497" y="6175"/>
                  </a:cubicBezTo>
                  <a:lnTo>
                    <a:pt x="12866" y="6175"/>
                  </a:lnTo>
                  <a:lnTo>
                    <a:pt x="13162" y="5546"/>
                  </a:lnTo>
                  <a:cubicBezTo>
                    <a:pt x="6988" y="4178"/>
                    <a:pt x="1" y="1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7"/>
            <p:cNvSpPr/>
            <p:nvPr/>
          </p:nvSpPr>
          <p:spPr>
            <a:xfrm>
              <a:off x="4747650" y="3832600"/>
              <a:ext cx="740350" cy="496350"/>
            </a:xfrm>
            <a:custGeom>
              <a:avLst/>
              <a:gdLst/>
              <a:ahLst/>
              <a:cxnLst/>
              <a:rect l="l" t="t" r="r" b="b"/>
              <a:pathLst>
                <a:path w="29614" h="19854" extrusionOk="0">
                  <a:moveTo>
                    <a:pt x="26323" y="0"/>
                  </a:moveTo>
                  <a:lnTo>
                    <a:pt x="26323" y="0"/>
                  </a:lnTo>
                  <a:cubicBezTo>
                    <a:pt x="26434" y="666"/>
                    <a:pt x="26582" y="1664"/>
                    <a:pt x="26582" y="2588"/>
                  </a:cubicBezTo>
                  <a:cubicBezTo>
                    <a:pt x="26582" y="3438"/>
                    <a:pt x="26471" y="4252"/>
                    <a:pt x="26027" y="4584"/>
                  </a:cubicBezTo>
                  <a:cubicBezTo>
                    <a:pt x="25843" y="4732"/>
                    <a:pt x="25621" y="4806"/>
                    <a:pt x="25362" y="4806"/>
                  </a:cubicBezTo>
                  <a:cubicBezTo>
                    <a:pt x="24290" y="4806"/>
                    <a:pt x="23070" y="3439"/>
                    <a:pt x="23070" y="3438"/>
                  </a:cubicBezTo>
                  <a:lnTo>
                    <a:pt x="23070" y="3438"/>
                  </a:lnTo>
                  <a:cubicBezTo>
                    <a:pt x="23070" y="3439"/>
                    <a:pt x="23144" y="4141"/>
                    <a:pt x="23144" y="5028"/>
                  </a:cubicBezTo>
                  <a:cubicBezTo>
                    <a:pt x="23144" y="6396"/>
                    <a:pt x="22996" y="8097"/>
                    <a:pt x="22183" y="8208"/>
                  </a:cubicBezTo>
                  <a:cubicBezTo>
                    <a:pt x="22072" y="8245"/>
                    <a:pt x="21961" y="8245"/>
                    <a:pt x="21850" y="8245"/>
                  </a:cubicBezTo>
                  <a:cubicBezTo>
                    <a:pt x="20519" y="8245"/>
                    <a:pt x="18966" y="7098"/>
                    <a:pt x="18966" y="7098"/>
                  </a:cubicBezTo>
                  <a:cubicBezTo>
                    <a:pt x="18966" y="7098"/>
                    <a:pt x="18966" y="10056"/>
                    <a:pt x="17598" y="10056"/>
                  </a:cubicBezTo>
                  <a:cubicBezTo>
                    <a:pt x="16230" y="10056"/>
                    <a:pt x="14197" y="5694"/>
                    <a:pt x="14197" y="5694"/>
                  </a:cubicBezTo>
                  <a:lnTo>
                    <a:pt x="14197" y="5694"/>
                  </a:lnTo>
                  <a:cubicBezTo>
                    <a:pt x="14197" y="5694"/>
                    <a:pt x="14271" y="6100"/>
                    <a:pt x="14271" y="6618"/>
                  </a:cubicBezTo>
                  <a:cubicBezTo>
                    <a:pt x="14271" y="7394"/>
                    <a:pt x="14086" y="8503"/>
                    <a:pt x="13273" y="9354"/>
                  </a:cubicBezTo>
                  <a:cubicBezTo>
                    <a:pt x="12311" y="10389"/>
                    <a:pt x="10722" y="10537"/>
                    <a:pt x="9834" y="10537"/>
                  </a:cubicBezTo>
                  <a:cubicBezTo>
                    <a:pt x="9428" y="10537"/>
                    <a:pt x="9169" y="10500"/>
                    <a:pt x="9169" y="10500"/>
                  </a:cubicBezTo>
                  <a:lnTo>
                    <a:pt x="370" y="16859"/>
                  </a:lnTo>
                  <a:lnTo>
                    <a:pt x="0" y="19853"/>
                  </a:lnTo>
                  <a:lnTo>
                    <a:pt x="9428" y="11868"/>
                  </a:lnTo>
                  <a:cubicBezTo>
                    <a:pt x="9465" y="11794"/>
                    <a:pt x="9539" y="11794"/>
                    <a:pt x="9613" y="11794"/>
                  </a:cubicBezTo>
                  <a:lnTo>
                    <a:pt x="11165" y="11794"/>
                  </a:lnTo>
                  <a:cubicBezTo>
                    <a:pt x="11461" y="11794"/>
                    <a:pt x="11831" y="11683"/>
                    <a:pt x="12237" y="11535"/>
                  </a:cubicBezTo>
                  <a:cubicBezTo>
                    <a:pt x="12644" y="11387"/>
                    <a:pt x="13088" y="11202"/>
                    <a:pt x="13494" y="10980"/>
                  </a:cubicBezTo>
                  <a:cubicBezTo>
                    <a:pt x="14308" y="10537"/>
                    <a:pt x="15084" y="10019"/>
                    <a:pt x="15343" y="9834"/>
                  </a:cubicBezTo>
                  <a:cubicBezTo>
                    <a:pt x="15454" y="9760"/>
                    <a:pt x="15491" y="9723"/>
                    <a:pt x="15491" y="9723"/>
                  </a:cubicBezTo>
                  <a:cubicBezTo>
                    <a:pt x="15528" y="9686"/>
                    <a:pt x="15602" y="9686"/>
                    <a:pt x="15676" y="9686"/>
                  </a:cubicBezTo>
                  <a:cubicBezTo>
                    <a:pt x="15750" y="9686"/>
                    <a:pt x="15824" y="9723"/>
                    <a:pt x="15898" y="9797"/>
                  </a:cubicBezTo>
                  <a:cubicBezTo>
                    <a:pt x="16008" y="9908"/>
                    <a:pt x="15971" y="10093"/>
                    <a:pt x="15861" y="10204"/>
                  </a:cubicBezTo>
                  <a:cubicBezTo>
                    <a:pt x="15861" y="10204"/>
                    <a:pt x="15047" y="11054"/>
                    <a:pt x="14604" y="11461"/>
                  </a:cubicBezTo>
                  <a:cubicBezTo>
                    <a:pt x="14567" y="11535"/>
                    <a:pt x="14493" y="11646"/>
                    <a:pt x="14419" y="11794"/>
                  </a:cubicBezTo>
                  <a:cubicBezTo>
                    <a:pt x="14382" y="11979"/>
                    <a:pt x="14345" y="12163"/>
                    <a:pt x="14345" y="12348"/>
                  </a:cubicBezTo>
                  <a:cubicBezTo>
                    <a:pt x="14345" y="12533"/>
                    <a:pt x="14382" y="12681"/>
                    <a:pt x="14419" y="12755"/>
                  </a:cubicBezTo>
                  <a:cubicBezTo>
                    <a:pt x="14493" y="12866"/>
                    <a:pt x="14530" y="12903"/>
                    <a:pt x="14604" y="12903"/>
                  </a:cubicBezTo>
                  <a:lnTo>
                    <a:pt x="14677" y="12903"/>
                  </a:lnTo>
                  <a:cubicBezTo>
                    <a:pt x="14825" y="12903"/>
                    <a:pt x="15084" y="12866"/>
                    <a:pt x="15454" y="12755"/>
                  </a:cubicBezTo>
                  <a:cubicBezTo>
                    <a:pt x="15787" y="12644"/>
                    <a:pt x="16230" y="12459"/>
                    <a:pt x="16785" y="12274"/>
                  </a:cubicBezTo>
                  <a:cubicBezTo>
                    <a:pt x="17820" y="11831"/>
                    <a:pt x="19151" y="11276"/>
                    <a:pt x="20741" y="10685"/>
                  </a:cubicBezTo>
                  <a:cubicBezTo>
                    <a:pt x="23218" y="9760"/>
                    <a:pt x="26619" y="7616"/>
                    <a:pt x="28431" y="6322"/>
                  </a:cubicBezTo>
                  <a:cubicBezTo>
                    <a:pt x="29022" y="5915"/>
                    <a:pt x="29466" y="5583"/>
                    <a:pt x="29614" y="5435"/>
                  </a:cubicBezTo>
                  <a:lnTo>
                    <a:pt x="29614" y="5398"/>
                  </a:lnTo>
                  <a:cubicBezTo>
                    <a:pt x="29614" y="5250"/>
                    <a:pt x="29503" y="4917"/>
                    <a:pt x="29318" y="4511"/>
                  </a:cubicBezTo>
                  <a:cubicBezTo>
                    <a:pt x="29096" y="4067"/>
                    <a:pt x="28800" y="3586"/>
                    <a:pt x="28468" y="3069"/>
                  </a:cubicBezTo>
                  <a:cubicBezTo>
                    <a:pt x="27839" y="2070"/>
                    <a:pt x="27063" y="961"/>
                    <a:pt x="26545" y="259"/>
                  </a:cubicBezTo>
                  <a:cubicBezTo>
                    <a:pt x="26471" y="185"/>
                    <a:pt x="26397" y="74"/>
                    <a:pt x="263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7"/>
            <p:cNvSpPr/>
            <p:nvPr/>
          </p:nvSpPr>
          <p:spPr>
            <a:xfrm>
              <a:off x="5105325" y="4022100"/>
              <a:ext cx="42550" cy="68175"/>
            </a:xfrm>
            <a:custGeom>
              <a:avLst/>
              <a:gdLst/>
              <a:ahLst/>
              <a:cxnLst/>
              <a:rect l="l" t="t" r="r" b="b"/>
              <a:pathLst>
                <a:path w="1702" h="2727" extrusionOk="0">
                  <a:moveTo>
                    <a:pt x="395" y="0"/>
                  </a:moveTo>
                  <a:cubicBezTo>
                    <a:pt x="340" y="0"/>
                    <a:pt x="281" y="13"/>
                    <a:pt x="223" y="36"/>
                  </a:cubicBezTo>
                  <a:cubicBezTo>
                    <a:pt x="75" y="110"/>
                    <a:pt x="1" y="258"/>
                    <a:pt x="75" y="443"/>
                  </a:cubicBezTo>
                  <a:lnTo>
                    <a:pt x="1073" y="2550"/>
                  </a:lnTo>
                  <a:cubicBezTo>
                    <a:pt x="1127" y="2658"/>
                    <a:pt x="1241" y="2727"/>
                    <a:pt x="1356" y="2727"/>
                  </a:cubicBezTo>
                  <a:cubicBezTo>
                    <a:pt x="1398" y="2727"/>
                    <a:pt x="1440" y="2718"/>
                    <a:pt x="1480" y="2698"/>
                  </a:cubicBezTo>
                  <a:cubicBezTo>
                    <a:pt x="1627" y="2624"/>
                    <a:pt x="1701" y="2439"/>
                    <a:pt x="1627" y="2291"/>
                  </a:cubicBezTo>
                  <a:lnTo>
                    <a:pt x="666" y="184"/>
                  </a:lnTo>
                  <a:cubicBezTo>
                    <a:pt x="616" y="58"/>
                    <a:pt x="513" y="0"/>
                    <a:pt x="3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7"/>
            <p:cNvSpPr/>
            <p:nvPr/>
          </p:nvSpPr>
          <p:spPr>
            <a:xfrm>
              <a:off x="5196825" y="3955100"/>
              <a:ext cx="80450" cy="159375"/>
            </a:xfrm>
            <a:custGeom>
              <a:avLst/>
              <a:gdLst/>
              <a:ahLst/>
              <a:cxnLst/>
              <a:rect l="l" t="t" r="r" b="b"/>
              <a:pathLst>
                <a:path w="3218" h="6375" extrusionOk="0">
                  <a:moveTo>
                    <a:pt x="377" y="1"/>
                  </a:moveTo>
                  <a:cubicBezTo>
                    <a:pt x="325" y="1"/>
                    <a:pt x="272" y="17"/>
                    <a:pt x="223" y="54"/>
                  </a:cubicBezTo>
                  <a:cubicBezTo>
                    <a:pt x="75" y="128"/>
                    <a:pt x="1" y="313"/>
                    <a:pt x="75" y="461"/>
                  </a:cubicBezTo>
                  <a:cubicBezTo>
                    <a:pt x="75" y="461"/>
                    <a:pt x="260" y="757"/>
                    <a:pt x="481" y="1200"/>
                  </a:cubicBezTo>
                  <a:cubicBezTo>
                    <a:pt x="851" y="1903"/>
                    <a:pt x="1369" y="2938"/>
                    <a:pt x="1812" y="3899"/>
                  </a:cubicBezTo>
                  <a:cubicBezTo>
                    <a:pt x="2034" y="4380"/>
                    <a:pt x="2256" y="4823"/>
                    <a:pt x="2367" y="5193"/>
                  </a:cubicBezTo>
                  <a:cubicBezTo>
                    <a:pt x="2441" y="5378"/>
                    <a:pt x="2515" y="5563"/>
                    <a:pt x="2552" y="5674"/>
                  </a:cubicBezTo>
                  <a:cubicBezTo>
                    <a:pt x="2589" y="5822"/>
                    <a:pt x="2589" y="5933"/>
                    <a:pt x="2589" y="5969"/>
                  </a:cubicBezTo>
                  <a:lnTo>
                    <a:pt x="2608" y="5974"/>
                  </a:lnTo>
                  <a:lnTo>
                    <a:pt x="2608" y="5974"/>
                  </a:lnTo>
                  <a:cubicBezTo>
                    <a:pt x="2560" y="6114"/>
                    <a:pt x="2602" y="6272"/>
                    <a:pt x="2737" y="6339"/>
                  </a:cubicBezTo>
                  <a:cubicBezTo>
                    <a:pt x="2795" y="6363"/>
                    <a:pt x="2854" y="6375"/>
                    <a:pt x="2909" y="6375"/>
                  </a:cubicBezTo>
                  <a:cubicBezTo>
                    <a:pt x="3027" y="6375"/>
                    <a:pt x="3130" y="6318"/>
                    <a:pt x="3180" y="6191"/>
                  </a:cubicBezTo>
                  <a:cubicBezTo>
                    <a:pt x="3217" y="6117"/>
                    <a:pt x="3217" y="6043"/>
                    <a:pt x="3217" y="5969"/>
                  </a:cubicBezTo>
                  <a:cubicBezTo>
                    <a:pt x="3217" y="5785"/>
                    <a:pt x="3180" y="5600"/>
                    <a:pt x="3106" y="5341"/>
                  </a:cubicBezTo>
                  <a:cubicBezTo>
                    <a:pt x="2848" y="4565"/>
                    <a:pt x="2219" y="3271"/>
                    <a:pt x="1665" y="2162"/>
                  </a:cubicBezTo>
                  <a:cubicBezTo>
                    <a:pt x="1110" y="1089"/>
                    <a:pt x="629" y="165"/>
                    <a:pt x="629" y="165"/>
                  </a:cubicBezTo>
                  <a:cubicBezTo>
                    <a:pt x="580" y="67"/>
                    <a:pt x="481" y="1"/>
                    <a:pt x="3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7"/>
            <p:cNvSpPr/>
            <p:nvPr/>
          </p:nvSpPr>
          <p:spPr>
            <a:xfrm>
              <a:off x="5292025" y="3860550"/>
              <a:ext cx="109100" cy="194575"/>
            </a:xfrm>
            <a:custGeom>
              <a:avLst/>
              <a:gdLst/>
              <a:ahLst/>
              <a:cxnLst/>
              <a:rect l="l" t="t" r="r" b="b"/>
              <a:pathLst>
                <a:path w="4364" h="7783" extrusionOk="0">
                  <a:moveTo>
                    <a:pt x="342" y="1"/>
                  </a:moveTo>
                  <a:cubicBezTo>
                    <a:pt x="285" y="1"/>
                    <a:pt x="229" y="21"/>
                    <a:pt x="186" y="65"/>
                  </a:cubicBezTo>
                  <a:cubicBezTo>
                    <a:pt x="38" y="139"/>
                    <a:pt x="1" y="324"/>
                    <a:pt x="75" y="472"/>
                  </a:cubicBezTo>
                  <a:cubicBezTo>
                    <a:pt x="112" y="472"/>
                    <a:pt x="334" y="805"/>
                    <a:pt x="666" y="1322"/>
                  </a:cubicBezTo>
                  <a:cubicBezTo>
                    <a:pt x="1184" y="2099"/>
                    <a:pt x="1960" y="3319"/>
                    <a:pt x="2626" y="4465"/>
                  </a:cubicBezTo>
                  <a:cubicBezTo>
                    <a:pt x="2958" y="5019"/>
                    <a:pt x="3254" y="5574"/>
                    <a:pt x="3439" y="6054"/>
                  </a:cubicBezTo>
                  <a:cubicBezTo>
                    <a:pt x="3661" y="6535"/>
                    <a:pt x="3772" y="6942"/>
                    <a:pt x="3772" y="7164"/>
                  </a:cubicBezTo>
                  <a:cubicBezTo>
                    <a:pt x="3772" y="7237"/>
                    <a:pt x="3735" y="7274"/>
                    <a:pt x="3735" y="7274"/>
                  </a:cubicBezTo>
                  <a:cubicBezTo>
                    <a:pt x="3661" y="7422"/>
                    <a:pt x="3661" y="7607"/>
                    <a:pt x="3809" y="7718"/>
                  </a:cubicBezTo>
                  <a:cubicBezTo>
                    <a:pt x="3867" y="7762"/>
                    <a:pt x="3931" y="7783"/>
                    <a:pt x="3994" y="7783"/>
                  </a:cubicBezTo>
                  <a:cubicBezTo>
                    <a:pt x="4091" y="7783"/>
                    <a:pt x="4185" y="7734"/>
                    <a:pt x="4252" y="7644"/>
                  </a:cubicBezTo>
                  <a:cubicBezTo>
                    <a:pt x="4363" y="7496"/>
                    <a:pt x="4363" y="7311"/>
                    <a:pt x="4363" y="7164"/>
                  </a:cubicBezTo>
                  <a:cubicBezTo>
                    <a:pt x="4363" y="6905"/>
                    <a:pt x="4326" y="6646"/>
                    <a:pt x="4215" y="6313"/>
                  </a:cubicBezTo>
                  <a:cubicBezTo>
                    <a:pt x="3809" y="5241"/>
                    <a:pt x="2922" y="3688"/>
                    <a:pt x="2108" y="2431"/>
                  </a:cubicBezTo>
                  <a:cubicBezTo>
                    <a:pt x="1332" y="1137"/>
                    <a:pt x="592" y="139"/>
                    <a:pt x="592" y="139"/>
                  </a:cubicBezTo>
                  <a:cubicBezTo>
                    <a:pt x="525" y="50"/>
                    <a:pt x="431" y="1"/>
                    <a:pt x="3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7"/>
            <p:cNvSpPr/>
            <p:nvPr/>
          </p:nvSpPr>
          <p:spPr>
            <a:xfrm>
              <a:off x="4678325" y="3645900"/>
              <a:ext cx="1122075" cy="752975"/>
            </a:xfrm>
            <a:custGeom>
              <a:avLst/>
              <a:gdLst/>
              <a:ahLst/>
              <a:cxnLst/>
              <a:rect l="l" t="t" r="r" b="b"/>
              <a:pathLst>
                <a:path w="44883" h="30119" extrusionOk="0">
                  <a:moveTo>
                    <a:pt x="25436" y="629"/>
                  </a:moveTo>
                  <a:cubicBezTo>
                    <a:pt x="25510" y="629"/>
                    <a:pt x="25732" y="702"/>
                    <a:pt x="26065" y="887"/>
                  </a:cubicBezTo>
                  <a:cubicBezTo>
                    <a:pt x="27211" y="1442"/>
                    <a:pt x="29355" y="2810"/>
                    <a:pt x="31610" y="4178"/>
                  </a:cubicBezTo>
                  <a:cubicBezTo>
                    <a:pt x="33902" y="5546"/>
                    <a:pt x="36269" y="6914"/>
                    <a:pt x="38006" y="7505"/>
                  </a:cubicBezTo>
                  <a:cubicBezTo>
                    <a:pt x="39855" y="8134"/>
                    <a:pt x="41518" y="8429"/>
                    <a:pt x="42664" y="8688"/>
                  </a:cubicBezTo>
                  <a:cubicBezTo>
                    <a:pt x="43219" y="8836"/>
                    <a:pt x="43663" y="8947"/>
                    <a:pt x="43958" y="9058"/>
                  </a:cubicBezTo>
                  <a:cubicBezTo>
                    <a:pt x="44106" y="9132"/>
                    <a:pt x="44180" y="9169"/>
                    <a:pt x="44217" y="9206"/>
                  </a:cubicBezTo>
                  <a:lnTo>
                    <a:pt x="44254" y="9243"/>
                  </a:lnTo>
                  <a:cubicBezTo>
                    <a:pt x="44217" y="9391"/>
                    <a:pt x="44143" y="9538"/>
                    <a:pt x="43958" y="9686"/>
                  </a:cubicBezTo>
                  <a:cubicBezTo>
                    <a:pt x="43441" y="10204"/>
                    <a:pt x="42073" y="10685"/>
                    <a:pt x="39929" y="10685"/>
                  </a:cubicBezTo>
                  <a:cubicBezTo>
                    <a:pt x="39263" y="10685"/>
                    <a:pt x="38228" y="10426"/>
                    <a:pt x="37045" y="10056"/>
                  </a:cubicBezTo>
                  <a:cubicBezTo>
                    <a:pt x="35344" y="9465"/>
                    <a:pt x="33348" y="8577"/>
                    <a:pt x="31795" y="7838"/>
                  </a:cubicBezTo>
                  <a:cubicBezTo>
                    <a:pt x="31019" y="7468"/>
                    <a:pt x="30353" y="7135"/>
                    <a:pt x="29873" y="6914"/>
                  </a:cubicBezTo>
                  <a:cubicBezTo>
                    <a:pt x="29392" y="6655"/>
                    <a:pt x="29096" y="6507"/>
                    <a:pt x="29096" y="6507"/>
                  </a:cubicBezTo>
                  <a:cubicBezTo>
                    <a:pt x="29057" y="6481"/>
                    <a:pt x="29013" y="6468"/>
                    <a:pt x="28968" y="6468"/>
                  </a:cubicBezTo>
                  <a:cubicBezTo>
                    <a:pt x="28885" y="6468"/>
                    <a:pt x="28798" y="6509"/>
                    <a:pt x="28727" y="6581"/>
                  </a:cubicBezTo>
                  <a:cubicBezTo>
                    <a:pt x="28653" y="6692"/>
                    <a:pt x="28616" y="6840"/>
                    <a:pt x="28727" y="6987"/>
                  </a:cubicBezTo>
                  <a:cubicBezTo>
                    <a:pt x="28727" y="6987"/>
                    <a:pt x="28948" y="7283"/>
                    <a:pt x="29318" y="7727"/>
                  </a:cubicBezTo>
                  <a:cubicBezTo>
                    <a:pt x="29836" y="8429"/>
                    <a:pt x="30612" y="9538"/>
                    <a:pt x="31241" y="10537"/>
                  </a:cubicBezTo>
                  <a:cubicBezTo>
                    <a:pt x="31573" y="11054"/>
                    <a:pt x="31869" y="11535"/>
                    <a:pt x="32091" y="11979"/>
                  </a:cubicBezTo>
                  <a:cubicBezTo>
                    <a:pt x="32276" y="12385"/>
                    <a:pt x="32387" y="12718"/>
                    <a:pt x="32387" y="12866"/>
                  </a:cubicBezTo>
                  <a:cubicBezTo>
                    <a:pt x="32239" y="13014"/>
                    <a:pt x="31832" y="13383"/>
                    <a:pt x="31204" y="13790"/>
                  </a:cubicBezTo>
                  <a:cubicBezTo>
                    <a:pt x="29392" y="15084"/>
                    <a:pt x="25991" y="17228"/>
                    <a:pt x="23514" y="18153"/>
                  </a:cubicBezTo>
                  <a:cubicBezTo>
                    <a:pt x="21924" y="18744"/>
                    <a:pt x="20593" y="19299"/>
                    <a:pt x="19558" y="19742"/>
                  </a:cubicBezTo>
                  <a:cubicBezTo>
                    <a:pt x="19003" y="19927"/>
                    <a:pt x="18560" y="20112"/>
                    <a:pt x="18227" y="20223"/>
                  </a:cubicBezTo>
                  <a:cubicBezTo>
                    <a:pt x="17923" y="20314"/>
                    <a:pt x="17694" y="20381"/>
                    <a:pt x="17540" y="20381"/>
                  </a:cubicBezTo>
                  <a:cubicBezTo>
                    <a:pt x="17506" y="20381"/>
                    <a:pt x="17477" y="20377"/>
                    <a:pt x="17450" y="20371"/>
                  </a:cubicBezTo>
                  <a:lnTo>
                    <a:pt x="17377" y="20371"/>
                  </a:lnTo>
                  <a:cubicBezTo>
                    <a:pt x="17303" y="20371"/>
                    <a:pt x="17266" y="20334"/>
                    <a:pt x="17192" y="20223"/>
                  </a:cubicBezTo>
                  <a:cubicBezTo>
                    <a:pt x="17155" y="20149"/>
                    <a:pt x="17118" y="20001"/>
                    <a:pt x="17118" y="19816"/>
                  </a:cubicBezTo>
                  <a:cubicBezTo>
                    <a:pt x="17118" y="19631"/>
                    <a:pt x="17155" y="19447"/>
                    <a:pt x="17192" y="19262"/>
                  </a:cubicBezTo>
                  <a:cubicBezTo>
                    <a:pt x="17266" y="19114"/>
                    <a:pt x="17340" y="19003"/>
                    <a:pt x="17377" y="18929"/>
                  </a:cubicBezTo>
                  <a:cubicBezTo>
                    <a:pt x="17820" y="18522"/>
                    <a:pt x="18634" y="17672"/>
                    <a:pt x="18634" y="17672"/>
                  </a:cubicBezTo>
                  <a:cubicBezTo>
                    <a:pt x="18744" y="17561"/>
                    <a:pt x="18781" y="17376"/>
                    <a:pt x="18671" y="17265"/>
                  </a:cubicBezTo>
                  <a:cubicBezTo>
                    <a:pt x="18606" y="17179"/>
                    <a:pt x="18515" y="17143"/>
                    <a:pt x="18429" y="17143"/>
                  </a:cubicBezTo>
                  <a:cubicBezTo>
                    <a:pt x="18368" y="17143"/>
                    <a:pt x="18310" y="17161"/>
                    <a:pt x="18264" y="17191"/>
                  </a:cubicBezTo>
                  <a:cubicBezTo>
                    <a:pt x="18264" y="17191"/>
                    <a:pt x="18227" y="17228"/>
                    <a:pt x="18116" y="17302"/>
                  </a:cubicBezTo>
                  <a:cubicBezTo>
                    <a:pt x="17857" y="17487"/>
                    <a:pt x="17081" y="18005"/>
                    <a:pt x="16267" y="18448"/>
                  </a:cubicBezTo>
                  <a:cubicBezTo>
                    <a:pt x="15861" y="18670"/>
                    <a:pt x="15417" y="18855"/>
                    <a:pt x="15010" y="19003"/>
                  </a:cubicBezTo>
                  <a:cubicBezTo>
                    <a:pt x="14604" y="19151"/>
                    <a:pt x="14197" y="19262"/>
                    <a:pt x="13938" y="19262"/>
                  </a:cubicBezTo>
                  <a:lnTo>
                    <a:pt x="12386" y="19262"/>
                  </a:lnTo>
                  <a:cubicBezTo>
                    <a:pt x="12312" y="19262"/>
                    <a:pt x="12238" y="19262"/>
                    <a:pt x="12201" y="19336"/>
                  </a:cubicBezTo>
                  <a:lnTo>
                    <a:pt x="703" y="29096"/>
                  </a:lnTo>
                  <a:lnTo>
                    <a:pt x="1463" y="20733"/>
                  </a:lnTo>
                  <a:lnTo>
                    <a:pt x="1463" y="20733"/>
                  </a:lnTo>
                  <a:cubicBezTo>
                    <a:pt x="2668" y="20238"/>
                    <a:pt x="8882" y="17544"/>
                    <a:pt x="12718" y="14308"/>
                  </a:cubicBezTo>
                  <a:cubicBezTo>
                    <a:pt x="14863" y="12533"/>
                    <a:pt x="17746" y="9095"/>
                    <a:pt x="20297" y="6100"/>
                  </a:cubicBezTo>
                  <a:cubicBezTo>
                    <a:pt x="21554" y="4584"/>
                    <a:pt x="22737" y="3216"/>
                    <a:pt x="23662" y="2181"/>
                  </a:cubicBezTo>
                  <a:cubicBezTo>
                    <a:pt x="24142" y="1701"/>
                    <a:pt x="24549" y="1294"/>
                    <a:pt x="24845" y="998"/>
                  </a:cubicBezTo>
                  <a:cubicBezTo>
                    <a:pt x="25029" y="850"/>
                    <a:pt x="25177" y="776"/>
                    <a:pt x="25251" y="702"/>
                  </a:cubicBezTo>
                  <a:lnTo>
                    <a:pt x="25399" y="629"/>
                  </a:lnTo>
                  <a:close/>
                  <a:moveTo>
                    <a:pt x="25436" y="0"/>
                  </a:moveTo>
                  <a:cubicBezTo>
                    <a:pt x="25251" y="0"/>
                    <a:pt x="25103" y="74"/>
                    <a:pt x="24956" y="185"/>
                  </a:cubicBezTo>
                  <a:cubicBezTo>
                    <a:pt x="24660" y="333"/>
                    <a:pt x="24364" y="629"/>
                    <a:pt x="23957" y="998"/>
                  </a:cubicBezTo>
                  <a:cubicBezTo>
                    <a:pt x="22626" y="2292"/>
                    <a:pt x="20556" y="4806"/>
                    <a:pt x="18412" y="7357"/>
                  </a:cubicBezTo>
                  <a:cubicBezTo>
                    <a:pt x="16267" y="9871"/>
                    <a:pt x="14012" y="12459"/>
                    <a:pt x="12349" y="13864"/>
                  </a:cubicBezTo>
                  <a:cubicBezTo>
                    <a:pt x="10278" y="15565"/>
                    <a:pt x="7431" y="17191"/>
                    <a:pt x="5139" y="18374"/>
                  </a:cubicBezTo>
                  <a:cubicBezTo>
                    <a:pt x="3956" y="18929"/>
                    <a:pt x="2958" y="19410"/>
                    <a:pt x="2219" y="19742"/>
                  </a:cubicBezTo>
                  <a:cubicBezTo>
                    <a:pt x="1849" y="19927"/>
                    <a:pt x="1553" y="20038"/>
                    <a:pt x="1368" y="20112"/>
                  </a:cubicBezTo>
                  <a:cubicBezTo>
                    <a:pt x="1146" y="20223"/>
                    <a:pt x="1036" y="20260"/>
                    <a:pt x="1036" y="20260"/>
                  </a:cubicBezTo>
                  <a:cubicBezTo>
                    <a:pt x="925" y="20297"/>
                    <a:pt x="851" y="20408"/>
                    <a:pt x="851" y="20519"/>
                  </a:cubicBezTo>
                  <a:lnTo>
                    <a:pt x="0" y="29798"/>
                  </a:lnTo>
                  <a:cubicBezTo>
                    <a:pt x="0" y="29909"/>
                    <a:pt x="74" y="30020"/>
                    <a:pt x="185" y="30094"/>
                  </a:cubicBezTo>
                  <a:cubicBezTo>
                    <a:pt x="231" y="30109"/>
                    <a:pt x="277" y="30118"/>
                    <a:pt x="323" y="30118"/>
                  </a:cubicBezTo>
                  <a:cubicBezTo>
                    <a:pt x="388" y="30118"/>
                    <a:pt x="453" y="30101"/>
                    <a:pt x="518" y="30057"/>
                  </a:cubicBezTo>
                  <a:lnTo>
                    <a:pt x="12520" y="19853"/>
                  </a:lnTo>
                  <a:lnTo>
                    <a:pt x="13938" y="19853"/>
                  </a:lnTo>
                  <a:cubicBezTo>
                    <a:pt x="14382" y="19853"/>
                    <a:pt x="14900" y="19705"/>
                    <a:pt x="15417" y="19521"/>
                  </a:cubicBezTo>
                  <a:cubicBezTo>
                    <a:pt x="15848" y="19342"/>
                    <a:pt x="16291" y="19118"/>
                    <a:pt x="16704" y="18890"/>
                  </a:cubicBezTo>
                  <a:lnTo>
                    <a:pt x="16704" y="18890"/>
                  </a:lnTo>
                  <a:cubicBezTo>
                    <a:pt x="16681" y="18950"/>
                    <a:pt x="16659" y="19012"/>
                    <a:pt x="16637" y="19077"/>
                  </a:cubicBezTo>
                  <a:cubicBezTo>
                    <a:pt x="16563" y="19299"/>
                    <a:pt x="16526" y="19558"/>
                    <a:pt x="16526" y="19816"/>
                  </a:cubicBezTo>
                  <a:cubicBezTo>
                    <a:pt x="16526" y="20038"/>
                    <a:pt x="16563" y="20297"/>
                    <a:pt x="16637" y="20519"/>
                  </a:cubicBezTo>
                  <a:cubicBezTo>
                    <a:pt x="16748" y="20741"/>
                    <a:pt x="16970" y="20925"/>
                    <a:pt x="17266" y="20999"/>
                  </a:cubicBezTo>
                  <a:lnTo>
                    <a:pt x="17450" y="20999"/>
                  </a:lnTo>
                  <a:cubicBezTo>
                    <a:pt x="17709" y="20999"/>
                    <a:pt x="18005" y="20925"/>
                    <a:pt x="18412" y="20815"/>
                  </a:cubicBezTo>
                  <a:cubicBezTo>
                    <a:pt x="19558" y="20445"/>
                    <a:pt x="21369" y="19631"/>
                    <a:pt x="23735" y="18744"/>
                  </a:cubicBezTo>
                  <a:cubicBezTo>
                    <a:pt x="25473" y="18079"/>
                    <a:pt x="27543" y="16933"/>
                    <a:pt x="29281" y="15823"/>
                  </a:cubicBezTo>
                  <a:cubicBezTo>
                    <a:pt x="30168" y="15269"/>
                    <a:pt x="30945" y="14751"/>
                    <a:pt x="31573" y="14308"/>
                  </a:cubicBezTo>
                  <a:cubicBezTo>
                    <a:pt x="32202" y="13864"/>
                    <a:pt x="32608" y="13531"/>
                    <a:pt x="32830" y="13309"/>
                  </a:cubicBezTo>
                  <a:cubicBezTo>
                    <a:pt x="32978" y="13199"/>
                    <a:pt x="33015" y="13014"/>
                    <a:pt x="33015" y="12866"/>
                  </a:cubicBezTo>
                  <a:cubicBezTo>
                    <a:pt x="33015" y="12644"/>
                    <a:pt x="32941" y="12385"/>
                    <a:pt x="32830" y="12126"/>
                  </a:cubicBezTo>
                  <a:cubicBezTo>
                    <a:pt x="32424" y="11165"/>
                    <a:pt x="31536" y="9834"/>
                    <a:pt x="30723" y="8651"/>
                  </a:cubicBezTo>
                  <a:cubicBezTo>
                    <a:pt x="30464" y="8287"/>
                    <a:pt x="30217" y="7945"/>
                    <a:pt x="30000" y="7648"/>
                  </a:cubicBezTo>
                  <a:lnTo>
                    <a:pt x="30000" y="7648"/>
                  </a:lnTo>
                  <a:cubicBezTo>
                    <a:pt x="30804" y="8046"/>
                    <a:pt x="31950" y="8602"/>
                    <a:pt x="33200" y="9169"/>
                  </a:cubicBezTo>
                  <a:cubicBezTo>
                    <a:pt x="34420" y="9686"/>
                    <a:pt x="35677" y="10241"/>
                    <a:pt x="36860" y="10611"/>
                  </a:cubicBezTo>
                  <a:cubicBezTo>
                    <a:pt x="38043" y="11017"/>
                    <a:pt x="39115" y="11313"/>
                    <a:pt x="39929" y="11313"/>
                  </a:cubicBezTo>
                  <a:cubicBezTo>
                    <a:pt x="41407" y="11313"/>
                    <a:pt x="42590" y="11091"/>
                    <a:pt x="43404" y="10759"/>
                  </a:cubicBezTo>
                  <a:cubicBezTo>
                    <a:pt x="43811" y="10574"/>
                    <a:pt x="44143" y="10389"/>
                    <a:pt x="44402" y="10167"/>
                  </a:cubicBezTo>
                  <a:cubicBezTo>
                    <a:pt x="44661" y="9908"/>
                    <a:pt x="44809" y="9649"/>
                    <a:pt x="44846" y="9354"/>
                  </a:cubicBezTo>
                  <a:lnTo>
                    <a:pt x="44883" y="9243"/>
                  </a:lnTo>
                  <a:cubicBezTo>
                    <a:pt x="44883" y="9058"/>
                    <a:pt x="44772" y="8873"/>
                    <a:pt x="44661" y="8762"/>
                  </a:cubicBezTo>
                  <a:cubicBezTo>
                    <a:pt x="44439" y="8577"/>
                    <a:pt x="44143" y="8466"/>
                    <a:pt x="43737" y="8318"/>
                  </a:cubicBezTo>
                  <a:cubicBezTo>
                    <a:pt x="42590" y="7986"/>
                    <a:pt x="40594" y="7727"/>
                    <a:pt x="38191" y="6914"/>
                  </a:cubicBezTo>
                  <a:cubicBezTo>
                    <a:pt x="36342" y="6285"/>
                    <a:pt x="33496" y="4621"/>
                    <a:pt x="30982" y="3069"/>
                  </a:cubicBezTo>
                  <a:cubicBezTo>
                    <a:pt x="29725" y="2292"/>
                    <a:pt x="28542" y="1553"/>
                    <a:pt x="27580" y="998"/>
                  </a:cubicBezTo>
                  <a:cubicBezTo>
                    <a:pt x="27100" y="739"/>
                    <a:pt x="26693" y="518"/>
                    <a:pt x="26323" y="333"/>
                  </a:cubicBezTo>
                  <a:cubicBezTo>
                    <a:pt x="25991" y="148"/>
                    <a:pt x="25732" y="37"/>
                    <a:pt x="2547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7"/>
            <p:cNvSpPr/>
            <p:nvPr/>
          </p:nvSpPr>
          <p:spPr>
            <a:xfrm>
              <a:off x="3709700" y="2698525"/>
              <a:ext cx="1055525" cy="2070975"/>
            </a:xfrm>
            <a:custGeom>
              <a:avLst/>
              <a:gdLst/>
              <a:ahLst/>
              <a:cxnLst/>
              <a:rect l="l" t="t" r="r" b="b"/>
              <a:pathLst>
                <a:path w="42221" h="82839" extrusionOk="0">
                  <a:moveTo>
                    <a:pt x="21776" y="0"/>
                  </a:moveTo>
                  <a:cubicBezTo>
                    <a:pt x="20667" y="0"/>
                    <a:pt x="18966" y="850"/>
                    <a:pt x="18707" y="4658"/>
                  </a:cubicBezTo>
                  <a:cubicBezTo>
                    <a:pt x="18412" y="8429"/>
                    <a:pt x="0" y="79376"/>
                    <a:pt x="0" y="81188"/>
                  </a:cubicBezTo>
                  <a:cubicBezTo>
                    <a:pt x="0" y="82197"/>
                    <a:pt x="872" y="82839"/>
                    <a:pt x="3134" y="82839"/>
                  </a:cubicBezTo>
                  <a:cubicBezTo>
                    <a:pt x="4932" y="82839"/>
                    <a:pt x="7609" y="82433"/>
                    <a:pt x="11424" y="81483"/>
                  </a:cubicBezTo>
                  <a:cubicBezTo>
                    <a:pt x="18707" y="79672"/>
                    <a:pt x="40335" y="72352"/>
                    <a:pt x="40335" y="72352"/>
                  </a:cubicBezTo>
                  <a:lnTo>
                    <a:pt x="42221" y="57009"/>
                  </a:lnTo>
                  <a:lnTo>
                    <a:pt x="19669" y="61519"/>
                  </a:lnTo>
                  <a:lnTo>
                    <a:pt x="30649" y="29355"/>
                  </a:lnTo>
                  <a:lnTo>
                    <a:pt x="27543" y="444"/>
                  </a:lnTo>
                  <a:cubicBezTo>
                    <a:pt x="27543" y="444"/>
                    <a:pt x="22922" y="0"/>
                    <a:pt x="217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7"/>
            <p:cNvSpPr/>
            <p:nvPr/>
          </p:nvSpPr>
          <p:spPr>
            <a:xfrm>
              <a:off x="3709700" y="3396325"/>
              <a:ext cx="1024100" cy="1373175"/>
            </a:xfrm>
            <a:custGeom>
              <a:avLst/>
              <a:gdLst/>
              <a:ahLst/>
              <a:cxnLst/>
              <a:rect l="l" t="t" r="r" b="b"/>
              <a:pathLst>
                <a:path w="40964" h="54927" extrusionOk="0">
                  <a:moveTo>
                    <a:pt x="13199" y="1"/>
                  </a:moveTo>
                  <a:cubicBezTo>
                    <a:pt x="7690" y="22109"/>
                    <a:pt x="0" y="52093"/>
                    <a:pt x="0" y="53276"/>
                  </a:cubicBezTo>
                  <a:cubicBezTo>
                    <a:pt x="0" y="54285"/>
                    <a:pt x="872" y="54927"/>
                    <a:pt x="3134" y="54927"/>
                  </a:cubicBezTo>
                  <a:cubicBezTo>
                    <a:pt x="4932" y="54927"/>
                    <a:pt x="7609" y="54521"/>
                    <a:pt x="11424" y="53571"/>
                  </a:cubicBezTo>
                  <a:cubicBezTo>
                    <a:pt x="18707" y="51760"/>
                    <a:pt x="40335" y="44440"/>
                    <a:pt x="40335" y="44440"/>
                  </a:cubicBezTo>
                  <a:lnTo>
                    <a:pt x="40964" y="39301"/>
                  </a:lnTo>
                  <a:lnTo>
                    <a:pt x="40964" y="39301"/>
                  </a:lnTo>
                  <a:cubicBezTo>
                    <a:pt x="39374" y="39744"/>
                    <a:pt x="14197" y="46510"/>
                    <a:pt x="9391" y="48100"/>
                  </a:cubicBezTo>
                  <a:cubicBezTo>
                    <a:pt x="8943" y="48249"/>
                    <a:pt x="8622" y="48317"/>
                    <a:pt x="8405" y="48317"/>
                  </a:cubicBezTo>
                  <a:cubicBezTo>
                    <a:pt x="7334" y="48317"/>
                    <a:pt x="8820" y="46661"/>
                    <a:pt x="10204" y="45031"/>
                  </a:cubicBezTo>
                  <a:cubicBezTo>
                    <a:pt x="11587" y="43400"/>
                    <a:pt x="12868" y="41769"/>
                    <a:pt x="11502" y="41769"/>
                  </a:cubicBezTo>
                  <a:cubicBezTo>
                    <a:pt x="11444" y="41769"/>
                    <a:pt x="11381" y="41772"/>
                    <a:pt x="11313" y="41778"/>
                  </a:cubicBezTo>
                  <a:cubicBezTo>
                    <a:pt x="7764" y="42037"/>
                    <a:pt x="3623" y="46991"/>
                    <a:pt x="3623" y="46991"/>
                  </a:cubicBezTo>
                  <a:lnTo>
                    <a:pt x="131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7"/>
            <p:cNvSpPr/>
            <p:nvPr/>
          </p:nvSpPr>
          <p:spPr>
            <a:xfrm>
              <a:off x="3718000" y="3645900"/>
              <a:ext cx="1007475" cy="1115600"/>
            </a:xfrm>
            <a:custGeom>
              <a:avLst/>
              <a:gdLst/>
              <a:ahLst/>
              <a:cxnLst/>
              <a:rect l="l" t="t" r="r" b="b"/>
              <a:pathLst>
                <a:path w="40299" h="44624" extrusionOk="0">
                  <a:moveTo>
                    <a:pt x="10685" y="0"/>
                  </a:moveTo>
                  <a:cubicBezTo>
                    <a:pt x="8134" y="10241"/>
                    <a:pt x="5399" y="20925"/>
                    <a:pt x="3365" y="29170"/>
                  </a:cubicBezTo>
                  <a:cubicBezTo>
                    <a:pt x="1591" y="36268"/>
                    <a:pt x="297" y="41555"/>
                    <a:pt x="38" y="42997"/>
                  </a:cubicBezTo>
                  <a:cubicBezTo>
                    <a:pt x="1" y="43145"/>
                    <a:pt x="1" y="43293"/>
                    <a:pt x="1" y="43293"/>
                  </a:cubicBezTo>
                  <a:cubicBezTo>
                    <a:pt x="1" y="43515"/>
                    <a:pt x="38" y="43662"/>
                    <a:pt x="112" y="43847"/>
                  </a:cubicBezTo>
                  <a:cubicBezTo>
                    <a:pt x="223" y="43995"/>
                    <a:pt x="334" y="44106"/>
                    <a:pt x="555" y="44217"/>
                  </a:cubicBezTo>
                  <a:cubicBezTo>
                    <a:pt x="962" y="44476"/>
                    <a:pt x="1702" y="44624"/>
                    <a:pt x="2774" y="44624"/>
                  </a:cubicBezTo>
                  <a:cubicBezTo>
                    <a:pt x="4548" y="44624"/>
                    <a:pt x="7210" y="44217"/>
                    <a:pt x="11018" y="43293"/>
                  </a:cubicBezTo>
                  <a:cubicBezTo>
                    <a:pt x="17377" y="41703"/>
                    <a:pt x="34716" y="35899"/>
                    <a:pt x="38968" y="34457"/>
                  </a:cubicBezTo>
                  <a:cubicBezTo>
                    <a:pt x="39301" y="34346"/>
                    <a:pt x="39559" y="34272"/>
                    <a:pt x="39707" y="34235"/>
                  </a:cubicBezTo>
                  <a:lnTo>
                    <a:pt x="40299" y="29429"/>
                  </a:lnTo>
                  <a:lnTo>
                    <a:pt x="40299" y="29429"/>
                  </a:lnTo>
                  <a:cubicBezTo>
                    <a:pt x="36972" y="30316"/>
                    <a:pt x="13680" y="36564"/>
                    <a:pt x="9059" y="38117"/>
                  </a:cubicBezTo>
                  <a:cubicBezTo>
                    <a:pt x="8615" y="38265"/>
                    <a:pt x="8282" y="38339"/>
                    <a:pt x="8061" y="38339"/>
                  </a:cubicBezTo>
                  <a:cubicBezTo>
                    <a:pt x="7839" y="38339"/>
                    <a:pt x="7728" y="38228"/>
                    <a:pt x="7728" y="38080"/>
                  </a:cubicBezTo>
                  <a:cubicBezTo>
                    <a:pt x="7728" y="37525"/>
                    <a:pt x="8800" y="36305"/>
                    <a:pt x="9872" y="35048"/>
                  </a:cubicBezTo>
                  <a:cubicBezTo>
                    <a:pt x="10833" y="33902"/>
                    <a:pt x="11758" y="32756"/>
                    <a:pt x="11758" y="32165"/>
                  </a:cubicBezTo>
                  <a:cubicBezTo>
                    <a:pt x="11758" y="31943"/>
                    <a:pt x="11573" y="31795"/>
                    <a:pt x="11166" y="31795"/>
                  </a:cubicBezTo>
                  <a:lnTo>
                    <a:pt x="10981" y="31795"/>
                  </a:lnTo>
                  <a:cubicBezTo>
                    <a:pt x="7432" y="32054"/>
                    <a:pt x="3291" y="37008"/>
                    <a:pt x="3291" y="37008"/>
                  </a:cubicBezTo>
                  <a:lnTo>
                    <a:pt x="108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7"/>
            <p:cNvSpPr/>
            <p:nvPr/>
          </p:nvSpPr>
          <p:spPr>
            <a:xfrm>
              <a:off x="3702300" y="2691125"/>
              <a:ext cx="1071250" cy="2086100"/>
            </a:xfrm>
            <a:custGeom>
              <a:avLst/>
              <a:gdLst/>
              <a:ahLst/>
              <a:cxnLst/>
              <a:rect l="l" t="t" r="r" b="b"/>
              <a:pathLst>
                <a:path w="42850" h="83444" extrusionOk="0">
                  <a:moveTo>
                    <a:pt x="22072" y="0"/>
                  </a:moveTo>
                  <a:cubicBezTo>
                    <a:pt x="21443" y="0"/>
                    <a:pt x="20630" y="259"/>
                    <a:pt x="20002" y="998"/>
                  </a:cubicBezTo>
                  <a:cubicBezTo>
                    <a:pt x="19336" y="1775"/>
                    <a:pt x="18818" y="2995"/>
                    <a:pt x="18671" y="4917"/>
                  </a:cubicBezTo>
                  <a:cubicBezTo>
                    <a:pt x="18671" y="5139"/>
                    <a:pt x="18597" y="5620"/>
                    <a:pt x="18449" y="6359"/>
                  </a:cubicBezTo>
                  <a:cubicBezTo>
                    <a:pt x="17303" y="11794"/>
                    <a:pt x="12718" y="30131"/>
                    <a:pt x="8393" y="47323"/>
                  </a:cubicBezTo>
                  <a:cubicBezTo>
                    <a:pt x="6211" y="55937"/>
                    <a:pt x="4141" y="64218"/>
                    <a:pt x="2588" y="70503"/>
                  </a:cubicBezTo>
                  <a:cubicBezTo>
                    <a:pt x="1812" y="73646"/>
                    <a:pt x="1147" y="76271"/>
                    <a:pt x="703" y="78156"/>
                  </a:cubicBezTo>
                  <a:cubicBezTo>
                    <a:pt x="481" y="79081"/>
                    <a:pt x="296" y="79857"/>
                    <a:pt x="185" y="80412"/>
                  </a:cubicBezTo>
                  <a:cubicBezTo>
                    <a:pt x="148" y="80707"/>
                    <a:pt x="74" y="80929"/>
                    <a:pt x="74" y="81114"/>
                  </a:cubicBezTo>
                  <a:cubicBezTo>
                    <a:pt x="37" y="81262"/>
                    <a:pt x="0" y="81373"/>
                    <a:pt x="0" y="81484"/>
                  </a:cubicBezTo>
                  <a:cubicBezTo>
                    <a:pt x="0" y="81779"/>
                    <a:pt x="74" y="82075"/>
                    <a:pt x="222" y="82334"/>
                  </a:cubicBezTo>
                  <a:cubicBezTo>
                    <a:pt x="444" y="82704"/>
                    <a:pt x="814" y="83000"/>
                    <a:pt x="1331" y="83184"/>
                  </a:cubicBezTo>
                  <a:cubicBezTo>
                    <a:pt x="1886" y="83369"/>
                    <a:pt x="2551" y="83443"/>
                    <a:pt x="3402" y="83443"/>
                  </a:cubicBezTo>
                  <a:cubicBezTo>
                    <a:pt x="5250" y="83443"/>
                    <a:pt x="7949" y="83037"/>
                    <a:pt x="11794" y="82075"/>
                  </a:cubicBezTo>
                  <a:cubicBezTo>
                    <a:pt x="19114" y="80227"/>
                    <a:pt x="40705" y="72943"/>
                    <a:pt x="40705" y="72943"/>
                  </a:cubicBezTo>
                  <a:cubicBezTo>
                    <a:pt x="40816" y="72907"/>
                    <a:pt x="40927" y="72796"/>
                    <a:pt x="40927" y="72685"/>
                  </a:cubicBezTo>
                  <a:lnTo>
                    <a:pt x="42849" y="57342"/>
                  </a:lnTo>
                  <a:cubicBezTo>
                    <a:pt x="42849" y="57231"/>
                    <a:pt x="42812" y="57157"/>
                    <a:pt x="42738" y="57083"/>
                  </a:cubicBezTo>
                  <a:cubicBezTo>
                    <a:pt x="42684" y="57029"/>
                    <a:pt x="42610" y="56995"/>
                    <a:pt x="42546" y="56995"/>
                  </a:cubicBezTo>
                  <a:cubicBezTo>
                    <a:pt x="42522" y="56995"/>
                    <a:pt x="42499" y="56999"/>
                    <a:pt x="42480" y="57009"/>
                  </a:cubicBezTo>
                  <a:lnTo>
                    <a:pt x="20445" y="61409"/>
                  </a:lnTo>
                  <a:lnTo>
                    <a:pt x="31204" y="29762"/>
                  </a:lnTo>
                  <a:cubicBezTo>
                    <a:pt x="31278" y="29614"/>
                    <a:pt x="31204" y="29429"/>
                    <a:pt x="31019" y="29355"/>
                  </a:cubicBezTo>
                  <a:cubicBezTo>
                    <a:pt x="30994" y="29349"/>
                    <a:pt x="30968" y="29346"/>
                    <a:pt x="30943" y="29346"/>
                  </a:cubicBezTo>
                  <a:cubicBezTo>
                    <a:pt x="30813" y="29346"/>
                    <a:pt x="30680" y="29423"/>
                    <a:pt x="30649" y="29577"/>
                  </a:cubicBezTo>
                  <a:lnTo>
                    <a:pt x="19669" y="61741"/>
                  </a:lnTo>
                  <a:cubicBezTo>
                    <a:pt x="19632" y="61815"/>
                    <a:pt x="19669" y="61963"/>
                    <a:pt x="19743" y="62037"/>
                  </a:cubicBezTo>
                  <a:cubicBezTo>
                    <a:pt x="19797" y="62091"/>
                    <a:pt x="19871" y="62126"/>
                    <a:pt x="19950" y="62126"/>
                  </a:cubicBezTo>
                  <a:cubicBezTo>
                    <a:pt x="19979" y="62126"/>
                    <a:pt x="20009" y="62121"/>
                    <a:pt x="20038" y="62111"/>
                  </a:cubicBezTo>
                  <a:lnTo>
                    <a:pt x="42184" y="57675"/>
                  </a:lnTo>
                  <a:lnTo>
                    <a:pt x="40323" y="72417"/>
                  </a:lnTo>
                  <a:lnTo>
                    <a:pt x="40323" y="72417"/>
                  </a:lnTo>
                  <a:cubicBezTo>
                    <a:pt x="40166" y="72467"/>
                    <a:pt x="39920" y="72546"/>
                    <a:pt x="39596" y="72648"/>
                  </a:cubicBezTo>
                  <a:cubicBezTo>
                    <a:pt x="35344" y="74090"/>
                    <a:pt x="18005" y="79894"/>
                    <a:pt x="11646" y="81484"/>
                  </a:cubicBezTo>
                  <a:cubicBezTo>
                    <a:pt x="7838" y="82408"/>
                    <a:pt x="5176" y="82815"/>
                    <a:pt x="3402" y="82815"/>
                  </a:cubicBezTo>
                  <a:cubicBezTo>
                    <a:pt x="2330" y="82815"/>
                    <a:pt x="1590" y="82667"/>
                    <a:pt x="1183" y="82408"/>
                  </a:cubicBezTo>
                  <a:cubicBezTo>
                    <a:pt x="962" y="82297"/>
                    <a:pt x="851" y="82186"/>
                    <a:pt x="740" y="82038"/>
                  </a:cubicBezTo>
                  <a:cubicBezTo>
                    <a:pt x="666" y="81853"/>
                    <a:pt x="629" y="81706"/>
                    <a:pt x="629" y="81484"/>
                  </a:cubicBezTo>
                  <a:cubicBezTo>
                    <a:pt x="629" y="81484"/>
                    <a:pt x="629" y="81336"/>
                    <a:pt x="666" y="81188"/>
                  </a:cubicBezTo>
                  <a:cubicBezTo>
                    <a:pt x="925" y="79746"/>
                    <a:pt x="2219" y="74459"/>
                    <a:pt x="3993" y="67361"/>
                  </a:cubicBezTo>
                  <a:cubicBezTo>
                    <a:pt x="6655" y="56676"/>
                    <a:pt x="10426" y="41777"/>
                    <a:pt x="13569" y="29207"/>
                  </a:cubicBezTo>
                  <a:cubicBezTo>
                    <a:pt x="15121" y="22922"/>
                    <a:pt x="16526" y="17229"/>
                    <a:pt x="17561" y="12903"/>
                  </a:cubicBezTo>
                  <a:cubicBezTo>
                    <a:pt x="18079" y="10759"/>
                    <a:pt x="18486" y="8947"/>
                    <a:pt x="18781" y="7616"/>
                  </a:cubicBezTo>
                  <a:cubicBezTo>
                    <a:pt x="19077" y="6248"/>
                    <a:pt x="19262" y="5361"/>
                    <a:pt x="19299" y="4954"/>
                  </a:cubicBezTo>
                  <a:cubicBezTo>
                    <a:pt x="19447" y="3106"/>
                    <a:pt x="19928" y="2034"/>
                    <a:pt x="20445" y="1405"/>
                  </a:cubicBezTo>
                  <a:cubicBezTo>
                    <a:pt x="21000" y="777"/>
                    <a:pt x="21591" y="629"/>
                    <a:pt x="22072" y="629"/>
                  </a:cubicBezTo>
                  <a:cubicBezTo>
                    <a:pt x="22626" y="629"/>
                    <a:pt x="24068" y="740"/>
                    <a:pt x="25362" y="814"/>
                  </a:cubicBezTo>
                  <a:cubicBezTo>
                    <a:pt x="26656" y="925"/>
                    <a:pt x="27802" y="1035"/>
                    <a:pt x="27802" y="1035"/>
                  </a:cubicBezTo>
                  <a:cubicBezTo>
                    <a:pt x="27822" y="1039"/>
                    <a:pt x="27841" y="1041"/>
                    <a:pt x="27859" y="1041"/>
                  </a:cubicBezTo>
                  <a:cubicBezTo>
                    <a:pt x="28017" y="1041"/>
                    <a:pt x="28135" y="909"/>
                    <a:pt x="28135" y="777"/>
                  </a:cubicBezTo>
                  <a:cubicBezTo>
                    <a:pt x="28172" y="592"/>
                    <a:pt x="28024" y="444"/>
                    <a:pt x="27876" y="444"/>
                  </a:cubicBezTo>
                  <a:cubicBezTo>
                    <a:pt x="27876" y="444"/>
                    <a:pt x="26693" y="333"/>
                    <a:pt x="25399" y="222"/>
                  </a:cubicBezTo>
                  <a:cubicBezTo>
                    <a:pt x="24105" y="111"/>
                    <a:pt x="22663" y="0"/>
                    <a:pt x="220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7"/>
            <p:cNvSpPr/>
            <p:nvPr/>
          </p:nvSpPr>
          <p:spPr>
            <a:xfrm>
              <a:off x="4389950" y="3681000"/>
              <a:ext cx="277300" cy="403025"/>
            </a:xfrm>
            <a:custGeom>
              <a:avLst/>
              <a:gdLst/>
              <a:ahLst/>
              <a:cxnLst/>
              <a:rect l="l" t="t" r="r" b="b"/>
              <a:pathLst>
                <a:path w="11092" h="16121" extrusionOk="0">
                  <a:moveTo>
                    <a:pt x="1258" y="1"/>
                  </a:moveTo>
                  <a:lnTo>
                    <a:pt x="1" y="15713"/>
                  </a:lnTo>
                  <a:lnTo>
                    <a:pt x="10130" y="16120"/>
                  </a:lnTo>
                  <a:lnTo>
                    <a:pt x="11092" y="851"/>
                  </a:lnTo>
                  <a:lnTo>
                    <a:pt x="12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7"/>
            <p:cNvSpPr/>
            <p:nvPr/>
          </p:nvSpPr>
          <p:spPr>
            <a:xfrm>
              <a:off x="4381625" y="3673250"/>
              <a:ext cx="293950" cy="419075"/>
            </a:xfrm>
            <a:custGeom>
              <a:avLst/>
              <a:gdLst/>
              <a:ahLst/>
              <a:cxnLst/>
              <a:rect l="l" t="t" r="r" b="b"/>
              <a:pathLst>
                <a:path w="11758" h="16763" extrusionOk="0">
                  <a:moveTo>
                    <a:pt x="1864" y="633"/>
                  </a:moveTo>
                  <a:lnTo>
                    <a:pt x="11092" y="1420"/>
                  </a:lnTo>
                  <a:lnTo>
                    <a:pt x="10205" y="16134"/>
                  </a:lnTo>
                  <a:lnTo>
                    <a:pt x="666" y="15728"/>
                  </a:lnTo>
                  <a:lnTo>
                    <a:pt x="1864" y="633"/>
                  </a:lnTo>
                  <a:close/>
                  <a:moveTo>
                    <a:pt x="1562" y="1"/>
                  </a:moveTo>
                  <a:cubicBezTo>
                    <a:pt x="1499" y="1"/>
                    <a:pt x="1433" y="35"/>
                    <a:pt x="1406" y="89"/>
                  </a:cubicBezTo>
                  <a:cubicBezTo>
                    <a:pt x="1332" y="126"/>
                    <a:pt x="1295" y="200"/>
                    <a:pt x="1295" y="274"/>
                  </a:cubicBezTo>
                  <a:lnTo>
                    <a:pt x="38" y="16023"/>
                  </a:lnTo>
                  <a:cubicBezTo>
                    <a:pt x="1" y="16097"/>
                    <a:pt x="38" y="16171"/>
                    <a:pt x="112" y="16245"/>
                  </a:cubicBezTo>
                  <a:cubicBezTo>
                    <a:pt x="149" y="16319"/>
                    <a:pt x="223" y="16356"/>
                    <a:pt x="334" y="16356"/>
                  </a:cubicBezTo>
                  <a:lnTo>
                    <a:pt x="10463" y="16763"/>
                  </a:lnTo>
                  <a:cubicBezTo>
                    <a:pt x="10648" y="16763"/>
                    <a:pt x="10759" y="16615"/>
                    <a:pt x="10796" y="16467"/>
                  </a:cubicBezTo>
                  <a:lnTo>
                    <a:pt x="11720" y="1161"/>
                  </a:lnTo>
                  <a:cubicBezTo>
                    <a:pt x="11757" y="1013"/>
                    <a:pt x="11610" y="865"/>
                    <a:pt x="11462" y="829"/>
                  </a:cubicBezTo>
                  <a:lnTo>
                    <a:pt x="1628" y="15"/>
                  </a:lnTo>
                  <a:cubicBezTo>
                    <a:pt x="1608" y="5"/>
                    <a:pt x="1585" y="1"/>
                    <a:pt x="15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7"/>
            <p:cNvSpPr/>
            <p:nvPr/>
          </p:nvSpPr>
          <p:spPr>
            <a:xfrm>
              <a:off x="4512875" y="3582125"/>
              <a:ext cx="70275" cy="158075"/>
            </a:xfrm>
            <a:custGeom>
              <a:avLst/>
              <a:gdLst/>
              <a:ahLst/>
              <a:cxnLst/>
              <a:rect l="l" t="t" r="r" b="b"/>
              <a:pathLst>
                <a:path w="2811" h="6323" extrusionOk="0">
                  <a:moveTo>
                    <a:pt x="149" y="0"/>
                  </a:moveTo>
                  <a:lnTo>
                    <a:pt x="1" y="6174"/>
                  </a:lnTo>
                  <a:lnTo>
                    <a:pt x="2663" y="6322"/>
                  </a:lnTo>
                  <a:lnTo>
                    <a:pt x="28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7"/>
            <p:cNvSpPr/>
            <p:nvPr/>
          </p:nvSpPr>
          <p:spPr>
            <a:xfrm>
              <a:off x="4505475" y="3574725"/>
              <a:ext cx="85075" cy="172850"/>
            </a:xfrm>
            <a:custGeom>
              <a:avLst/>
              <a:gdLst/>
              <a:ahLst/>
              <a:cxnLst/>
              <a:rect l="l" t="t" r="r" b="b"/>
              <a:pathLst>
                <a:path w="3403" h="6914" extrusionOk="0">
                  <a:moveTo>
                    <a:pt x="2774" y="592"/>
                  </a:moveTo>
                  <a:lnTo>
                    <a:pt x="2663" y="6285"/>
                  </a:lnTo>
                  <a:lnTo>
                    <a:pt x="629" y="6174"/>
                  </a:lnTo>
                  <a:lnTo>
                    <a:pt x="735" y="592"/>
                  </a:lnTo>
                  <a:close/>
                  <a:moveTo>
                    <a:pt x="445" y="0"/>
                  </a:moveTo>
                  <a:cubicBezTo>
                    <a:pt x="260" y="0"/>
                    <a:pt x="149" y="111"/>
                    <a:pt x="149" y="296"/>
                  </a:cubicBezTo>
                  <a:lnTo>
                    <a:pt x="1" y="6470"/>
                  </a:lnTo>
                  <a:cubicBezTo>
                    <a:pt x="1" y="6618"/>
                    <a:pt x="112" y="6766"/>
                    <a:pt x="297" y="6766"/>
                  </a:cubicBezTo>
                  <a:lnTo>
                    <a:pt x="2959" y="6914"/>
                  </a:lnTo>
                  <a:cubicBezTo>
                    <a:pt x="3032" y="6914"/>
                    <a:pt x="3106" y="6877"/>
                    <a:pt x="3180" y="6840"/>
                  </a:cubicBezTo>
                  <a:cubicBezTo>
                    <a:pt x="3254" y="6766"/>
                    <a:pt x="3254" y="6692"/>
                    <a:pt x="3291" y="6618"/>
                  </a:cubicBezTo>
                  <a:lnTo>
                    <a:pt x="3402" y="296"/>
                  </a:lnTo>
                  <a:cubicBezTo>
                    <a:pt x="3402" y="222"/>
                    <a:pt x="3402" y="148"/>
                    <a:pt x="3328" y="74"/>
                  </a:cubicBezTo>
                  <a:cubicBezTo>
                    <a:pt x="3254" y="0"/>
                    <a:pt x="3180" y="0"/>
                    <a:pt x="31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37"/>
            <p:cNvSpPr/>
            <p:nvPr/>
          </p:nvSpPr>
          <p:spPr>
            <a:xfrm>
              <a:off x="5426975" y="3461900"/>
              <a:ext cx="1298625" cy="1073150"/>
            </a:xfrm>
            <a:custGeom>
              <a:avLst/>
              <a:gdLst/>
              <a:ahLst/>
              <a:cxnLst/>
              <a:rect l="l" t="t" r="r" b="b"/>
              <a:pathLst>
                <a:path w="51945" h="42926" extrusionOk="0">
                  <a:moveTo>
                    <a:pt x="19915" y="0"/>
                  </a:moveTo>
                  <a:cubicBezTo>
                    <a:pt x="19319" y="0"/>
                    <a:pt x="18770" y="363"/>
                    <a:pt x="18523" y="927"/>
                  </a:cubicBezTo>
                  <a:lnTo>
                    <a:pt x="481" y="40412"/>
                  </a:lnTo>
                  <a:cubicBezTo>
                    <a:pt x="1" y="41447"/>
                    <a:pt x="740" y="42667"/>
                    <a:pt x="1886" y="42667"/>
                  </a:cubicBezTo>
                  <a:lnTo>
                    <a:pt x="31167" y="42926"/>
                  </a:lnTo>
                  <a:cubicBezTo>
                    <a:pt x="31758" y="42926"/>
                    <a:pt x="32350" y="42593"/>
                    <a:pt x="32609" y="42039"/>
                  </a:cubicBezTo>
                  <a:lnTo>
                    <a:pt x="51464" y="3145"/>
                  </a:lnTo>
                  <a:cubicBezTo>
                    <a:pt x="51944" y="2110"/>
                    <a:pt x="51205" y="890"/>
                    <a:pt x="50059" y="853"/>
                  </a:cubicBezTo>
                  <a:lnTo>
                    <a:pt x="20002" y="3"/>
                  </a:lnTo>
                  <a:cubicBezTo>
                    <a:pt x="19973" y="1"/>
                    <a:pt x="19944" y="0"/>
                    <a:pt x="199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37"/>
            <p:cNvSpPr/>
            <p:nvPr/>
          </p:nvSpPr>
          <p:spPr>
            <a:xfrm>
              <a:off x="5426975" y="3453650"/>
              <a:ext cx="1297700" cy="1088800"/>
            </a:xfrm>
            <a:custGeom>
              <a:avLst/>
              <a:gdLst/>
              <a:ahLst/>
              <a:cxnLst/>
              <a:rect l="l" t="t" r="r" b="b"/>
              <a:pathLst>
                <a:path w="51908" h="43552" extrusionOk="0">
                  <a:moveTo>
                    <a:pt x="20002" y="629"/>
                  </a:moveTo>
                  <a:lnTo>
                    <a:pt x="50059" y="1516"/>
                  </a:lnTo>
                  <a:cubicBezTo>
                    <a:pt x="50798" y="1516"/>
                    <a:pt x="51316" y="2144"/>
                    <a:pt x="51316" y="2810"/>
                  </a:cubicBezTo>
                  <a:cubicBezTo>
                    <a:pt x="51316" y="2995"/>
                    <a:pt x="51279" y="3180"/>
                    <a:pt x="51168" y="3364"/>
                  </a:cubicBezTo>
                  <a:lnTo>
                    <a:pt x="32313" y="42221"/>
                  </a:lnTo>
                  <a:cubicBezTo>
                    <a:pt x="32128" y="42664"/>
                    <a:pt x="31647" y="42960"/>
                    <a:pt x="31167" y="42960"/>
                  </a:cubicBezTo>
                  <a:lnTo>
                    <a:pt x="1886" y="42701"/>
                  </a:lnTo>
                  <a:cubicBezTo>
                    <a:pt x="1147" y="42701"/>
                    <a:pt x="629" y="42073"/>
                    <a:pt x="629" y="41407"/>
                  </a:cubicBezTo>
                  <a:cubicBezTo>
                    <a:pt x="629" y="41222"/>
                    <a:pt x="666" y="41038"/>
                    <a:pt x="740" y="40890"/>
                  </a:cubicBezTo>
                  <a:lnTo>
                    <a:pt x="18819" y="1368"/>
                  </a:lnTo>
                  <a:cubicBezTo>
                    <a:pt x="19003" y="924"/>
                    <a:pt x="19484" y="629"/>
                    <a:pt x="19965" y="629"/>
                  </a:cubicBezTo>
                  <a:close/>
                  <a:moveTo>
                    <a:pt x="19965" y="0"/>
                  </a:moveTo>
                  <a:cubicBezTo>
                    <a:pt x="19225" y="0"/>
                    <a:pt x="18560" y="444"/>
                    <a:pt x="18227" y="1109"/>
                  </a:cubicBezTo>
                  <a:lnTo>
                    <a:pt x="185" y="40631"/>
                  </a:lnTo>
                  <a:cubicBezTo>
                    <a:pt x="74" y="40890"/>
                    <a:pt x="1" y="41149"/>
                    <a:pt x="1" y="41407"/>
                  </a:cubicBezTo>
                  <a:cubicBezTo>
                    <a:pt x="1" y="42406"/>
                    <a:pt x="814" y="43293"/>
                    <a:pt x="1886" y="43293"/>
                  </a:cubicBezTo>
                  <a:lnTo>
                    <a:pt x="31167" y="43552"/>
                  </a:lnTo>
                  <a:cubicBezTo>
                    <a:pt x="31906" y="43552"/>
                    <a:pt x="32572" y="43145"/>
                    <a:pt x="32867" y="42479"/>
                  </a:cubicBezTo>
                  <a:lnTo>
                    <a:pt x="51722" y="3623"/>
                  </a:lnTo>
                  <a:cubicBezTo>
                    <a:pt x="51870" y="3364"/>
                    <a:pt x="51907" y="3069"/>
                    <a:pt x="51907" y="2810"/>
                  </a:cubicBezTo>
                  <a:cubicBezTo>
                    <a:pt x="51907" y="1812"/>
                    <a:pt x="51168" y="924"/>
                    <a:pt x="50059" y="887"/>
                  </a:cubicBezTo>
                  <a:lnTo>
                    <a:pt x="200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37"/>
            <p:cNvSpPr/>
            <p:nvPr/>
          </p:nvSpPr>
          <p:spPr>
            <a:xfrm>
              <a:off x="5548050" y="4175700"/>
              <a:ext cx="53625" cy="94825"/>
            </a:xfrm>
            <a:custGeom>
              <a:avLst/>
              <a:gdLst/>
              <a:ahLst/>
              <a:cxnLst/>
              <a:rect l="l" t="t" r="r" b="b"/>
              <a:pathLst>
                <a:path w="2145" h="3793" extrusionOk="0">
                  <a:moveTo>
                    <a:pt x="1777" y="0"/>
                  </a:moveTo>
                  <a:cubicBezTo>
                    <a:pt x="1650" y="0"/>
                    <a:pt x="1544" y="69"/>
                    <a:pt x="1516" y="177"/>
                  </a:cubicBezTo>
                  <a:lnTo>
                    <a:pt x="38" y="3357"/>
                  </a:lnTo>
                  <a:cubicBezTo>
                    <a:pt x="1" y="3504"/>
                    <a:pt x="38" y="3689"/>
                    <a:pt x="223" y="3763"/>
                  </a:cubicBezTo>
                  <a:cubicBezTo>
                    <a:pt x="262" y="3783"/>
                    <a:pt x="304" y="3792"/>
                    <a:pt x="347" y="3792"/>
                  </a:cubicBezTo>
                  <a:cubicBezTo>
                    <a:pt x="461" y="3792"/>
                    <a:pt x="575" y="3724"/>
                    <a:pt x="629" y="3615"/>
                  </a:cubicBezTo>
                  <a:lnTo>
                    <a:pt x="2071" y="436"/>
                  </a:lnTo>
                  <a:cubicBezTo>
                    <a:pt x="2145" y="288"/>
                    <a:pt x="2071" y="103"/>
                    <a:pt x="1923" y="29"/>
                  </a:cubicBezTo>
                  <a:cubicBezTo>
                    <a:pt x="1874" y="9"/>
                    <a:pt x="1824" y="0"/>
                    <a:pt x="17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5610900" y="3469350"/>
              <a:ext cx="451075" cy="661600"/>
            </a:xfrm>
            <a:custGeom>
              <a:avLst/>
              <a:gdLst/>
              <a:ahLst/>
              <a:cxnLst/>
              <a:rect l="l" t="t" r="r" b="b"/>
              <a:pathLst>
                <a:path w="18043" h="26464" extrusionOk="0">
                  <a:moveTo>
                    <a:pt x="13236" y="1"/>
                  </a:moveTo>
                  <a:cubicBezTo>
                    <a:pt x="12460" y="1"/>
                    <a:pt x="11794" y="407"/>
                    <a:pt x="11499" y="1110"/>
                  </a:cubicBezTo>
                  <a:lnTo>
                    <a:pt x="75" y="26028"/>
                  </a:lnTo>
                  <a:cubicBezTo>
                    <a:pt x="1" y="26176"/>
                    <a:pt x="75" y="26361"/>
                    <a:pt x="223" y="26435"/>
                  </a:cubicBezTo>
                  <a:cubicBezTo>
                    <a:pt x="272" y="26454"/>
                    <a:pt x="322" y="26464"/>
                    <a:pt x="368" y="26464"/>
                  </a:cubicBezTo>
                  <a:cubicBezTo>
                    <a:pt x="496" y="26464"/>
                    <a:pt x="602" y="26395"/>
                    <a:pt x="629" y="26287"/>
                  </a:cubicBezTo>
                  <a:lnTo>
                    <a:pt x="12053" y="1369"/>
                  </a:lnTo>
                  <a:cubicBezTo>
                    <a:pt x="12275" y="888"/>
                    <a:pt x="12719" y="592"/>
                    <a:pt x="13236" y="592"/>
                  </a:cubicBezTo>
                  <a:lnTo>
                    <a:pt x="13273" y="592"/>
                  </a:lnTo>
                  <a:lnTo>
                    <a:pt x="17710" y="740"/>
                  </a:lnTo>
                  <a:cubicBezTo>
                    <a:pt x="17894" y="740"/>
                    <a:pt x="18042" y="592"/>
                    <a:pt x="18042" y="444"/>
                  </a:cubicBezTo>
                  <a:cubicBezTo>
                    <a:pt x="18042" y="259"/>
                    <a:pt x="17931" y="112"/>
                    <a:pt x="17747" y="112"/>
                  </a:cubicBezTo>
                  <a:lnTo>
                    <a:pt x="132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6081350" y="3473050"/>
              <a:ext cx="74900" cy="17575"/>
            </a:xfrm>
            <a:custGeom>
              <a:avLst/>
              <a:gdLst/>
              <a:ahLst/>
              <a:cxnLst/>
              <a:rect l="l" t="t" r="r" b="b"/>
              <a:pathLst>
                <a:path w="2996" h="703" extrusionOk="0">
                  <a:moveTo>
                    <a:pt x="333" y="1"/>
                  </a:moveTo>
                  <a:cubicBezTo>
                    <a:pt x="149" y="1"/>
                    <a:pt x="1" y="148"/>
                    <a:pt x="1" y="296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2663" y="703"/>
                  </a:lnTo>
                  <a:cubicBezTo>
                    <a:pt x="2847" y="703"/>
                    <a:pt x="2995" y="555"/>
                    <a:pt x="2995" y="407"/>
                  </a:cubicBezTo>
                  <a:cubicBezTo>
                    <a:pt x="2995" y="222"/>
                    <a:pt x="2847" y="74"/>
                    <a:pt x="2700" y="74"/>
                  </a:cubicBezTo>
                  <a:lnTo>
                    <a:pt x="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6350325" y="4060025"/>
              <a:ext cx="263225" cy="113650"/>
            </a:xfrm>
            <a:custGeom>
              <a:avLst/>
              <a:gdLst/>
              <a:ahLst/>
              <a:cxnLst/>
              <a:rect l="l" t="t" r="r" b="b"/>
              <a:pathLst>
                <a:path w="10529" h="4546" extrusionOk="0">
                  <a:moveTo>
                    <a:pt x="9134" y="1"/>
                  </a:moveTo>
                  <a:cubicBezTo>
                    <a:pt x="9019" y="1"/>
                    <a:pt x="8895" y="12"/>
                    <a:pt x="8762" y="35"/>
                  </a:cubicBezTo>
                  <a:cubicBezTo>
                    <a:pt x="8762" y="35"/>
                    <a:pt x="5287" y="1551"/>
                    <a:pt x="2625" y="2586"/>
                  </a:cubicBezTo>
                  <a:cubicBezTo>
                    <a:pt x="0" y="3621"/>
                    <a:pt x="1479" y="4545"/>
                    <a:pt x="2551" y="4545"/>
                  </a:cubicBezTo>
                  <a:cubicBezTo>
                    <a:pt x="3586" y="4545"/>
                    <a:pt x="7616" y="3325"/>
                    <a:pt x="9132" y="2364"/>
                  </a:cubicBezTo>
                  <a:cubicBezTo>
                    <a:pt x="10529" y="1512"/>
                    <a:pt x="10481" y="1"/>
                    <a:pt x="91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6386375" y="4075675"/>
              <a:ext cx="210750" cy="90600"/>
            </a:xfrm>
            <a:custGeom>
              <a:avLst/>
              <a:gdLst/>
              <a:ahLst/>
              <a:cxnLst/>
              <a:rect l="l" t="t" r="r" b="b"/>
              <a:pathLst>
                <a:path w="8430" h="3624" extrusionOk="0">
                  <a:moveTo>
                    <a:pt x="8355" y="0"/>
                  </a:moveTo>
                  <a:cubicBezTo>
                    <a:pt x="7801" y="222"/>
                    <a:pt x="7135" y="481"/>
                    <a:pt x="6507" y="703"/>
                  </a:cubicBezTo>
                  <a:cubicBezTo>
                    <a:pt x="5139" y="1220"/>
                    <a:pt x="3697" y="1627"/>
                    <a:pt x="2551" y="1886"/>
                  </a:cubicBezTo>
                  <a:cubicBezTo>
                    <a:pt x="2218" y="1997"/>
                    <a:pt x="1922" y="2034"/>
                    <a:pt x="1627" y="2108"/>
                  </a:cubicBezTo>
                  <a:cubicBezTo>
                    <a:pt x="1516" y="2145"/>
                    <a:pt x="1405" y="2182"/>
                    <a:pt x="1294" y="2219"/>
                  </a:cubicBezTo>
                  <a:cubicBezTo>
                    <a:pt x="776" y="2440"/>
                    <a:pt x="444" y="2625"/>
                    <a:pt x="222" y="2810"/>
                  </a:cubicBezTo>
                  <a:cubicBezTo>
                    <a:pt x="37" y="2958"/>
                    <a:pt x="0" y="3069"/>
                    <a:pt x="37" y="3106"/>
                  </a:cubicBezTo>
                  <a:cubicBezTo>
                    <a:pt x="37" y="3143"/>
                    <a:pt x="37" y="3180"/>
                    <a:pt x="74" y="3254"/>
                  </a:cubicBezTo>
                  <a:cubicBezTo>
                    <a:pt x="111" y="3328"/>
                    <a:pt x="222" y="3365"/>
                    <a:pt x="333" y="3439"/>
                  </a:cubicBezTo>
                  <a:cubicBezTo>
                    <a:pt x="518" y="3550"/>
                    <a:pt x="850" y="3624"/>
                    <a:pt x="1072" y="3624"/>
                  </a:cubicBezTo>
                  <a:lnTo>
                    <a:pt x="1109" y="3624"/>
                  </a:lnTo>
                  <a:cubicBezTo>
                    <a:pt x="1294" y="3624"/>
                    <a:pt x="1738" y="3550"/>
                    <a:pt x="2292" y="3439"/>
                  </a:cubicBezTo>
                  <a:cubicBezTo>
                    <a:pt x="2810" y="3291"/>
                    <a:pt x="3475" y="3106"/>
                    <a:pt x="4141" y="2921"/>
                  </a:cubicBezTo>
                  <a:cubicBezTo>
                    <a:pt x="5435" y="2477"/>
                    <a:pt x="6840" y="1923"/>
                    <a:pt x="7542" y="1479"/>
                  </a:cubicBezTo>
                  <a:cubicBezTo>
                    <a:pt x="8171" y="1110"/>
                    <a:pt x="8429" y="592"/>
                    <a:pt x="8429" y="259"/>
                  </a:cubicBezTo>
                  <a:cubicBezTo>
                    <a:pt x="8429" y="148"/>
                    <a:pt x="8392" y="74"/>
                    <a:pt x="83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6371575" y="4051650"/>
              <a:ext cx="240325" cy="130350"/>
            </a:xfrm>
            <a:custGeom>
              <a:avLst/>
              <a:gdLst/>
              <a:ahLst/>
              <a:cxnLst/>
              <a:rect l="l" t="t" r="r" b="b"/>
              <a:pathLst>
                <a:path w="9613" h="5214" extrusionOk="0">
                  <a:moveTo>
                    <a:pt x="8282" y="629"/>
                  </a:moveTo>
                  <a:cubicBezTo>
                    <a:pt x="8578" y="629"/>
                    <a:pt x="8726" y="703"/>
                    <a:pt x="8836" y="814"/>
                  </a:cubicBezTo>
                  <a:cubicBezTo>
                    <a:pt x="8947" y="924"/>
                    <a:pt x="9021" y="1035"/>
                    <a:pt x="9021" y="1220"/>
                  </a:cubicBezTo>
                  <a:cubicBezTo>
                    <a:pt x="9021" y="1553"/>
                    <a:pt x="8763" y="2071"/>
                    <a:pt x="8134" y="2440"/>
                  </a:cubicBezTo>
                  <a:cubicBezTo>
                    <a:pt x="7432" y="2884"/>
                    <a:pt x="6027" y="3438"/>
                    <a:pt x="4733" y="3882"/>
                  </a:cubicBezTo>
                  <a:cubicBezTo>
                    <a:pt x="4067" y="4067"/>
                    <a:pt x="3402" y="4252"/>
                    <a:pt x="2884" y="4400"/>
                  </a:cubicBezTo>
                  <a:cubicBezTo>
                    <a:pt x="2330" y="4511"/>
                    <a:pt x="1886" y="4585"/>
                    <a:pt x="1701" y="4585"/>
                  </a:cubicBezTo>
                  <a:cubicBezTo>
                    <a:pt x="1442" y="4585"/>
                    <a:pt x="1110" y="4511"/>
                    <a:pt x="925" y="4400"/>
                  </a:cubicBezTo>
                  <a:cubicBezTo>
                    <a:pt x="814" y="4326"/>
                    <a:pt x="703" y="4289"/>
                    <a:pt x="666" y="4215"/>
                  </a:cubicBezTo>
                  <a:cubicBezTo>
                    <a:pt x="629" y="4141"/>
                    <a:pt x="629" y="4104"/>
                    <a:pt x="629" y="4067"/>
                  </a:cubicBezTo>
                  <a:cubicBezTo>
                    <a:pt x="592" y="4030"/>
                    <a:pt x="629" y="3919"/>
                    <a:pt x="814" y="3771"/>
                  </a:cubicBezTo>
                  <a:cubicBezTo>
                    <a:pt x="1036" y="3586"/>
                    <a:pt x="1368" y="3401"/>
                    <a:pt x="1886" y="3180"/>
                  </a:cubicBezTo>
                  <a:cubicBezTo>
                    <a:pt x="4319" y="2234"/>
                    <a:pt x="7431" y="886"/>
                    <a:pt x="7949" y="661"/>
                  </a:cubicBezTo>
                  <a:lnTo>
                    <a:pt x="7949" y="661"/>
                  </a:lnTo>
                  <a:lnTo>
                    <a:pt x="7949" y="666"/>
                  </a:lnTo>
                  <a:cubicBezTo>
                    <a:pt x="8060" y="629"/>
                    <a:pt x="8171" y="629"/>
                    <a:pt x="8282" y="629"/>
                  </a:cubicBezTo>
                  <a:close/>
                  <a:moveTo>
                    <a:pt x="8282" y="0"/>
                  </a:moveTo>
                  <a:cubicBezTo>
                    <a:pt x="8134" y="0"/>
                    <a:pt x="8023" y="37"/>
                    <a:pt x="7875" y="37"/>
                  </a:cubicBezTo>
                  <a:lnTo>
                    <a:pt x="7801" y="74"/>
                  </a:lnTo>
                  <a:cubicBezTo>
                    <a:pt x="7801" y="74"/>
                    <a:pt x="6914" y="444"/>
                    <a:pt x="5731" y="961"/>
                  </a:cubicBezTo>
                  <a:cubicBezTo>
                    <a:pt x="4511" y="1479"/>
                    <a:pt x="2995" y="2107"/>
                    <a:pt x="1664" y="2625"/>
                  </a:cubicBezTo>
                  <a:cubicBezTo>
                    <a:pt x="1110" y="2847"/>
                    <a:pt x="703" y="3069"/>
                    <a:pt x="444" y="3291"/>
                  </a:cubicBezTo>
                  <a:cubicBezTo>
                    <a:pt x="148" y="3512"/>
                    <a:pt x="0" y="3808"/>
                    <a:pt x="0" y="4067"/>
                  </a:cubicBezTo>
                  <a:cubicBezTo>
                    <a:pt x="0" y="4289"/>
                    <a:pt x="74" y="4474"/>
                    <a:pt x="185" y="4622"/>
                  </a:cubicBezTo>
                  <a:cubicBezTo>
                    <a:pt x="370" y="4806"/>
                    <a:pt x="629" y="4954"/>
                    <a:pt x="888" y="5065"/>
                  </a:cubicBezTo>
                  <a:cubicBezTo>
                    <a:pt x="1147" y="5139"/>
                    <a:pt x="1405" y="5213"/>
                    <a:pt x="1701" y="5213"/>
                  </a:cubicBezTo>
                  <a:cubicBezTo>
                    <a:pt x="1997" y="5176"/>
                    <a:pt x="2441" y="5102"/>
                    <a:pt x="2995" y="4991"/>
                  </a:cubicBezTo>
                  <a:cubicBezTo>
                    <a:pt x="3845" y="4769"/>
                    <a:pt x="4918" y="4474"/>
                    <a:pt x="5916" y="4104"/>
                  </a:cubicBezTo>
                  <a:cubicBezTo>
                    <a:pt x="6914" y="3734"/>
                    <a:pt x="7838" y="3365"/>
                    <a:pt x="8467" y="2995"/>
                  </a:cubicBezTo>
                  <a:cubicBezTo>
                    <a:pt x="9206" y="2514"/>
                    <a:pt x="9613" y="1849"/>
                    <a:pt x="9613" y="1220"/>
                  </a:cubicBezTo>
                  <a:cubicBezTo>
                    <a:pt x="9613" y="887"/>
                    <a:pt x="9502" y="592"/>
                    <a:pt x="9243" y="370"/>
                  </a:cubicBezTo>
                  <a:cubicBezTo>
                    <a:pt x="9021" y="148"/>
                    <a:pt x="8689" y="0"/>
                    <a:pt x="82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6319825" y="3967450"/>
              <a:ext cx="358550" cy="155375"/>
            </a:xfrm>
            <a:custGeom>
              <a:avLst/>
              <a:gdLst/>
              <a:ahLst/>
              <a:cxnLst/>
              <a:rect l="l" t="t" r="r" b="b"/>
              <a:pathLst>
                <a:path w="14342" h="6215" extrusionOk="0">
                  <a:moveTo>
                    <a:pt x="12382" y="1"/>
                  </a:moveTo>
                  <a:cubicBezTo>
                    <a:pt x="12234" y="1"/>
                    <a:pt x="12075" y="14"/>
                    <a:pt x="11905" y="41"/>
                  </a:cubicBezTo>
                  <a:cubicBezTo>
                    <a:pt x="11905" y="41"/>
                    <a:pt x="7172" y="2111"/>
                    <a:pt x="3586" y="3516"/>
                  </a:cubicBezTo>
                  <a:cubicBezTo>
                    <a:pt x="0" y="4921"/>
                    <a:pt x="2034" y="6215"/>
                    <a:pt x="3438" y="6215"/>
                  </a:cubicBezTo>
                  <a:cubicBezTo>
                    <a:pt x="4880" y="6215"/>
                    <a:pt x="10389" y="4551"/>
                    <a:pt x="12422" y="3257"/>
                  </a:cubicBezTo>
                  <a:cubicBezTo>
                    <a:pt x="14341" y="2058"/>
                    <a:pt x="14259" y="1"/>
                    <a:pt x="123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6366950" y="3975850"/>
              <a:ext cx="291175" cy="139600"/>
            </a:xfrm>
            <a:custGeom>
              <a:avLst/>
              <a:gdLst/>
              <a:ahLst/>
              <a:cxnLst/>
              <a:rect l="l" t="t" r="r" b="b"/>
              <a:pathLst>
                <a:path w="11647" h="5584" extrusionOk="0">
                  <a:moveTo>
                    <a:pt x="10722" y="1"/>
                  </a:moveTo>
                  <a:cubicBezTo>
                    <a:pt x="10685" y="38"/>
                    <a:pt x="10648" y="38"/>
                    <a:pt x="10611" y="75"/>
                  </a:cubicBezTo>
                  <a:cubicBezTo>
                    <a:pt x="9724" y="629"/>
                    <a:pt x="8356" y="1221"/>
                    <a:pt x="6877" y="1738"/>
                  </a:cubicBezTo>
                  <a:cubicBezTo>
                    <a:pt x="5731" y="2145"/>
                    <a:pt x="4548" y="2515"/>
                    <a:pt x="3513" y="2773"/>
                  </a:cubicBezTo>
                  <a:cubicBezTo>
                    <a:pt x="2921" y="3032"/>
                    <a:pt x="2367" y="3254"/>
                    <a:pt x="1812" y="3476"/>
                  </a:cubicBezTo>
                  <a:cubicBezTo>
                    <a:pt x="1073" y="3772"/>
                    <a:pt x="629" y="4030"/>
                    <a:pt x="333" y="4252"/>
                  </a:cubicBezTo>
                  <a:cubicBezTo>
                    <a:pt x="75" y="4511"/>
                    <a:pt x="1" y="4696"/>
                    <a:pt x="1" y="4770"/>
                  </a:cubicBezTo>
                  <a:cubicBezTo>
                    <a:pt x="1" y="4881"/>
                    <a:pt x="38" y="4955"/>
                    <a:pt x="112" y="5029"/>
                  </a:cubicBezTo>
                  <a:cubicBezTo>
                    <a:pt x="185" y="5139"/>
                    <a:pt x="296" y="5213"/>
                    <a:pt x="444" y="5287"/>
                  </a:cubicBezTo>
                  <a:cubicBezTo>
                    <a:pt x="777" y="5472"/>
                    <a:pt x="1184" y="5583"/>
                    <a:pt x="1553" y="5583"/>
                  </a:cubicBezTo>
                  <a:lnTo>
                    <a:pt x="1590" y="5583"/>
                  </a:lnTo>
                  <a:cubicBezTo>
                    <a:pt x="1886" y="5583"/>
                    <a:pt x="2478" y="5472"/>
                    <a:pt x="3217" y="5287"/>
                  </a:cubicBezTo>
                  <a:cubicBezTo>
                    <a:pt x="3956" y="5139"/>
                    <a:pt x="4807" y="4881"/>
                    <a:pt x="5731" y="4585"/>
                  </a:cubicBezTo>
                  <a:cubicBezTo>
                    <a:pt x="7506" y="4030"/>
                    <a:pt x="9391" y="3291"/>
                    <a:pt x="10389" y="2662"/>
                  </a:cubicBezTo>
                  <a:cubicBezTo>
                    <a:pt x="11240" y="2108"/>
                    <a:pt x="11646" y="1405"/>
                    <a:pt x="11609" y="888"/>
                  </a:cubicBezTo>
                  <a:cubicBezTo>
                    <a:pt x="11609" y="629"/>
                    <a:pt x="11535" y="407"/>
                    <a:pt x="11351" y="259"/>
                  </a:cubicBezTo>
                  <a:cubicBezTo>
                    <a:pt x="11240" y="111"/>
                    <a:pt x="11018" y="38"/>
                    <a:pt x="107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6351250" y="3960150"/>
              <a:ext cx="321650" cy="170075"/>
            </a:xfrm>
            <a:custGeom>
              <a:avLst/>
              <a:gdLst/>
              <a:ahLst/>
              <a:cxnLst/>
              <a:rect l="l" t="t" r="r" b="b"/>
              <a:pathLst>
                <a:path w="12866" h="6803" extrusionOk="0">
                  <a:moveTo>
                    <a:pt x="11128" y="629"/>
                  </a:moveTo>
                  <a:cubicBezTo>
                    <a:pt x="11572" y="629"/>
                    <a:pt x="11831" y="739"/>
                    <a:pt x="11979" y="887"/>
                  </a:cubicBezTo>
                  <a:cubicBezTo>
                    <a:pt x="12163" y="1035"/>
                    <a:pt x="12237" y="1257"/>
                    <a:pt x="12237" y="1516"/>
                  </a:cubicBezTo>
                  <a:cubicBezTo>
                    <a:pt x="12274" y="2033"/>
                    <a:pt x="11868" y="2736"/>
                    <a:pt x="11017" y="3290"/>
                  </a:cubicBezTo>
                  <a:cubicBezTo>
                    <a:pt x="10019" y="3919"/>
                    <a:pt x="8134" y="4658"/>
                    <a:pt x="6359" y="5213"/>
                  </a:cubicBezTo>
                  <a:cubicBezTo>
                    <a:pt x="5435" y="5509"/>
                    <a:pt x="4584" y="5767"/>
                    <a:pt x="3845" y="5915"/>
                  </a:cubicBezTo>
                  <a:cubicBezTo>
                    <a:pt x="3106" y="6100"/>
                    <a:pt x="2477" y="6211"/>
                    <a:pt x="2181" y="6211"/>
                  </a:cubicBezTo>
                  <a:cubicBezTo>
                    <a:pt x="1849" y="6211"/>
                    <a:pt x="1405" y="6100"/>
                    <a:pt x="1072" y="5915"/>
                  </a:cubicBezTo>
                  <a:cubicBezTo>
                    <a:pt x="924" y="5841"/>
                    <a:pt x="813" y="5767"/>
                    <a:pt x="740" y="5657"/>
                  </a:cubicBezTo>
                  <a:cubicBezTo>
                    <a:pt x="666" y="5583"/>
                    <a:pt x="629" y="5509"/>
                    <a:pt x="629" y="5398"/>
                  </a:cubicBezTo>
                  <a:cubicBezTo>
                    <a:pt x="629" y="5324"/>
                    <a:pt x="703" y="5139"/>
                    <a:pt x="961" y="4880"/>
                  </a:cubicBezTo>
                  <a:cubicBezTo>
                    <a:pt x="1257" y="4658"/>
                    <a:pt x="1701" y="4400"/>
                    <a:pt x="2440" y="4104"/>
                  </a:cubicBezTo>
                  <a:cubicBezTo>
                    <a:pt x="5763" y="2802"/>
                    <a:pt x="10101" y="929"/>
                    <a:pt x="10721" y="661"/>
                  </a:cubicBezTo>
                  <a:lnTo>
                    <a:pt x="10721" y="661"/>
                  </a:lnTo>
                  <a:lnTo>
                    <a:pt x="10722" y="666"/>
                  </a:lnTo>
                  <a:cubicBezTo>
                    <a:pt x="10869" y="629"/>
                    <a:pt x="11017" y="629"/>
                    <a:pt x="11128" y="629"/>
                  </a:cubicBezTo>
                  <a:close/>
                  <a:moveTo>
                    <a:pt x="11128" y="0"/>
                  </a:moveTo>
                  <a:cubicBezTo>
                    <a:pt x="10980" y="0"/>
                    <a:pt x="10796" y="0"/>
                    <a:pt x="10611" y="37"/>
                  </a:cubicBezTo>
                  <a:lnTo>
                    <a:pt x="10537" y="74"/>
                  </a:lnTo>
                  <a:cubicBezTo>
                    <a:pt x="10537" y="74"/>
                    <a:pt x="10241" y="185"/>
                    <a:pt x="9723" y="407"/>
                  </a:cubicBezTo>
                  <a:cubicBezTo>
                    <a:pt x="8245" y="1035"/>
                    <a:pt x="4880" y="2477"/>
                    <a:pt x="2218" y="3512"/>
                  </a:cubicBezTo>
                  <a:cubicBezTo>
                    <a:pt x="1442" y="3808"/>
                    <a:pt x="924" y="4104"/>
                    <a:pt x="555" y="4437"/>
                  </a:cubicBezTo>
                  <a:cubicBezTo>
                    <a:pt x="222" y="4732"/>
                    <a:pt x="0" y="5065"/>
                    <a:pt x="0" y="5398"/>
                  </a:cubicBezTo>
                  <a:cubicBezTo>
                    <a:pt x="0" y="5657"/>
                    <a:pt x="111" y="5878"/>
                    <a:pt x="259" y="6063"/>
                  </a:cubicBezTo>
                  <a:cubicBezTo>
                    <a:pt x="481" y="6322"/>
                    <a:pt x="777" y="6507"/>
                    <a:pt x="1146" y="6618"/>
                  </a:cubicBezTo>
                  <a:cubicBezTo>
                    <a:pt x="1479" y="6729"/>
                    <a:pt x="1849" y="6803"/>
                    <a:pt x="2181" y="6803"/>
                  </a:cubicBezTo>
                  <a:cubicBezTo>
                    <a:pt x="2588" y="6803"/>
                    <a:pt x="3217" y="6692"/>
                    <a:pt x="3956" y="6507"/>
                  </a:cubicBezTo>
                  <a:cubicBezTo>
                    <a:pt x="5102" y="6248"/>
                    <a:pt x="6544" y="5841"/>
                    <a:pt x="7912" y="5324"/>
                  </a:cubicBezTo>
                  <a:cubicBezTo>
                    <a:pt x="9243" y="4843"/>
                    <a:pt x="10537" y="4326"/>
                    <a:pt x="11350" y="3808"/>
                  </a:cubicBezTo>
                  <a:cubicBezTo>
                    <a:pt x="12348" y="3180"/>
                    <a:pt x="12866" y="2329"/>
                    <a:pt x="12866" y="1516"/>
                  </a:cubicBezTo>
                  <a:cubicBezTo>
                    <a:pt x="12866" y="1109"/>
                    <a:pt x="12718" y="703"/>
                    <a:pt x="12422" y="444"/>
                  </a:cubicBezTo>
                  <a:cubicBezTo>
                    <a:pt x="12090" y="148"/>
                    <a:pt x="11683" y="0"/>
                    <a:pt x="11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37"/>
            <p:cNvSpPr/>
            <p:nvPr/>
          </p:nvSpPr>
          <p:spPr>
            <a:xfrm>
              <a:off x="6287475" y="3882150"/>
              <a:ext cx="392175" cy="169525"/>
            </a:xfrm>
            <a:custGeom>
              <a:avLst/>
              <a:gdLst/>
              <a:ahLst/>
              <a:cxnLst/>
              <a:rect l="l" t="t" r="r" b="b"/>
              <a:pathLst>
                <a:path w="15687" h="6781" extrusionOk="0">
                  <a:moveTo>
                    <a:pt x="13608" y="0"/>
                  </a:moveTo>
                  <a:cubicBezTo>
                    <a:pt x="13436" y="0"/>
                    <a:pt x="13251" y="17"/>
                    <a:pt x="13051" y="51"/>
                  </a:cubicBezTo>
                  <a:cubicBezTo>
                    <a:pt x="13051" y="51"/>
                    <a:pt x="7875" y="2307"/>
                    <a:pt x="3919" y="3823"/>
                  </a:cubicBezTo>
                  <a:cubicBezTo>
                    <a:pt x="0" y="5375"/>
                    <a:pt x="2255" y="6780"/>
                    <a:pt x="3808" y="6780"/>
                  </a:cubicBezTo>
                  <a:cubicBezTo>
                    <a:pt x="5324" y="6780"/>
                    <a:pt x="11387" y="4969"/>
                    <a:pt x="13642" y="3564"/>
                  </a:cubicBezTo>
                  <a:cubicBezTo>
                    <a:pt x="15687" y="2269"/>
                    <a:pt x="15627" y="0"/>
                    <a:pt x="136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37"/>
            <p:cNvSpPr/>
            <p:nvPr/>
          </p:nvSpPr>
          <p:spPr>
            <a:xfrm>
              <a:off x="6338300" y="3891750"/>
              <a:ext cx="320750" cy="152525"/>
            </a:xfrm>
            <a:custGeom>
              <a:avLst/>
              <a:gdLst/>
              <a:ahLst/>
              <a:cxnLst/>
              <a:rect l="l" t="t" r="r" b="b"/>
              <a:pathLst>
                <a:path w="12830" h="6101" extrusionOk="0">
                  <a:moveTo>
                    <a:pt x="12090" y="0"/>
                  </a:moveTo>
                  <a:cubicBezTo>
                    <a:pt x="12053" y="0"/>
                    <a:pt x="12016" y="37"/>
                    <a:pt x="12016" y="37"/>
                  </a:cubicBezTo>
                  <a:cubicBezTo>
                    <a:pt x="10278" y="1109"/>
                    <a:pt x="6286" y="2440"/>
                    <a:pt x="3845" y="2995"/>
                  </a:cubicBezTo>
                  <a:cubicBezTo>
                    <a:pt x="3217" y="3254"/>
                    <a:pt x="2625" y="3512"/>
                    <a:pt x="2034" y="3734"/>
                  </a:cubicBezTo>
                  <a:cubicBezTo>
                    <a:pt x="1221" y="4067"/>
                    <a:pt x="703" y="4363"/>
                    <a:pt x="407" y="4622"/>
                  </a:cubicBezTo>
                  <a:cubicBezTo>
                    <a:pt x="74" y="4880"/>
                    <a:pt x="1" y="5065"/>
                    <a:pt x="1" y="5213"/>
                  </a:cubicBezTo>
                  <a:cubicBezTo>
                    <a:pt x="1" y="5287"/>
                    <a:pt x="38" y="5398"/>
                    <a:pt x="148" y="5509"/>
                  </a:cubicBezTo>
                  <a:cubicBezTo>
                    <a:pt x="222" y="5583"/>
                    <a:pt x="370" y="5694"/>
                    <a:pt x="555" y="5805"/>
                  </a:cubicBezTo>
                  <a:cubicBezTo>
                    <a:pt x="888" y="5989"/>
                    <a:pt x="1368" y="6100"/>
                    <a:pt x="1738" y="6100"/>
                  </a:cubicBezTo>
                  <a:lnTo>
                    <a:pt x="1775" y="6100"/>
                  </a:lnTo>
                  <a:cubicBezTo>
                    <a:pt x="2108" y="6100"/>
                    <a:pt x="2773" y="5989"/>
                    <a:pt x="3550" y="5805"/>
                  </a:cubicBezTo>
                  <a:cubicBezTo>
                    <a:pt x="4363" y="5620"/>
                    <a:pt x="5324" y="5324"/>
                    <a:pt x="6323" y="5028"/>
                  </a:cubicBezTo>
                  <a:cubicBezTo>
                    <a:pt x="8282" y="4400"/>
                    <a:pt x="10352" y="3586"/>
                    <a:pt x="11424" y="2921"/>
                  </a:cubicBezTo>
                  <a:cubicBezTo>
                    <a:pt x="12386" y="2329"/>
                    <a:pt x="12829" y="1516"/>
                    <a:pt x="12792" y="925"/>
                  </a:cubicBezTo>
                  <a:cubicBezTo>
                    <a:pt x="12792" y="629"/>
                    <a:pt x="12718" y="407"/>
                    <a:pt x="12534" y="222"/>
                  </a:cubicBezTo>
                  <a:cubicBezTo>
                    <a:pt x="12423" y="111"/>
                    <a:pt x="12275" y="37"/>
                    <a:pt x="120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6323525" y="3874175"/>
              <a:ext cx="350300" cy="184875"/>
            </a:xfrm>
            <a:custGeom>
              <a:avLst/>
              <a:gdLst/>
              <a:ahLst/>
              <a:cxnLst/>
              <a:rect l="l" t="t" r="r" b="b"/>
              <a:pathLst>
                <a:path w="14012" h="7395" extrusionOk="0">
                  <a:moveTo>
                    <a:pt x="12163" y="629"/>
                  </a:moveTo>
                  <a:cubicBezTo>
                    <a:pt x="12607" y="629"/>
                    <a:pt x="12903" y="740"/>
                    <a:pt x="13125" y="925"/>
                  </a:cubicBezTo>
                  <a:cubicBezTo>
                    <a:pt x="13309" y="1110"/>
                    <a:pt x="13383" y="1332"/>
                    <a:pt x="13383" y="1628"/>
                  </a:cubicBezTo>
                  <a:cubicBezTo>
                    <a:pt x="13420" y="2219"/>
                    <a:pt x="12977" y="3032"/>
                    <a:pt x="12015" y="3624"/>
                  </a:cubicBezTo>
                  <a:cubicBezTo>
                    <a:pt x="10943" y="4289"/>
                    <a:pt x="8873" y="5103"/>
                    <a:pt x="6914" y="5731"/>
                  </a:cubicBezTo>
                  <a:cubicBezTo>
                    <a:pt x="5915" y="6027"/>
                    <a:pt x="4954" y="6323"/>
                    <a:pt x="4141" y="6508"/>
                  </a:cubicBezTo>
                  <a:cubicBezTo>
                    <a:pt x="3364" y="6692"/>
                    <a:pt x="2699" y="6803"/>
                    <a:pt x="2366" y="6803"/>
                  </a:cubicBezTo>
                  <a:cubicBezTo>
                    <a:pt x="1959" y="6803"/>
                    <a:pt x="1479" y="6692"/>
                    <a:pt x="1146" y="6508"/>
                  </a:cubicBezTo>
                  <a:cubicBezTo>
                    <a:pt x="961" y="6397"/>
                    <a:pt x="813" y="6286"/>
                    <a:pt x="739" y="6212"/>
                  </a:cubicBezTo>
                  <a:cubicBezTo>
                    <a:pt x="629" y="6101"/>
                    <a:pt x="592" y="5990"/>
                    <a:pt x="592" y="5916"/>
                  </a:cubicBezTo>
                  <a:cubicBezTo>
                    <a:pt x="592" y="5768"/>
                    <a:pt x="665" y="5583"/>
                    <a:pt x="998" y="5325"/>
                  </a:cubicBezTo>
                  <a:cubicBezTo>
                    <a:pt x="1294" y="5066"/>
                    <a:pt x="1812" y="4770"/>
                    <a:pt x="2625" y="4437"/>
                  </a:cubicBezTo>
                  <a:cubicBezTo>
                    <a:pt x="6268" y="2994"/>
                    <a:pt x="11030" y="943"/>
                    <a:pt x="11682" y="662"/>
                  </a:cubicBezTo>
                  <a:lnTo>
                    <a:pt x="11682" y="662"/>
                  </a:lnTo>
                  <a:lnTo>
                    <a:pt x="11683" y="666"/>
                  </a:lnTo>
                  <a:cubicBezTo>
                    <a:pt x="11831" y="629"/>
                    <a:pt x="12015" y="629"/>
                    <a:pt x="12163" y="629"/>
                  </a:cubicBezTo>
                  <a:close/>
                  <a:moveTo>
                    <a:pt x="12163" y="1"/>
                  </a:moveTo>
                  <a:cubicBezTo>
                    <a:pt x="11978" y="1"/>
                    <a:pt x="11794" y="38"/>
                    <a:pt x="11572" y="75"/>
                  </a:cubicBezTo>
                  <a:lnTo>
                    <a:pt x="11498" y="75"/>
                  </a:lnTo>
                  <a:cubicBezTo>
                    <a:pt x="11498" y="75"/>
                    <a:pt x="11165" y="223"/>
                    <a:pt x="10611" y="444"/>
                  </a:cubicBezTo>
                  <a:cubicBezTo>
                    <a:pt x="8984" y="1147"/>
                    <a:pt x="5324" y="2700"/>
                    <a:pt x="2366" y="3883"/>
                  </a:cubicBezTo>
                  <a:cubicBezTo>
                    <a:pt x="1553" y="4178"/>
                    <a:pt x="961" y="4511"/>
                    <a:pt x="592" y="4844"/>
                  </a:cubicBezTo>
                  <a:cubicBezTo>
                    <a:pt x="222" y="5177"/>
                    <a:pt x="0" y="5546"/>
                    <a:pt x="0" y="5916"/>
                  </a:cubicBezTo>
                  <a:cubicBezTo>
                    <a:pt x="0" y="6175"/>
                    <a:pt x="111" y="6397"/>
                    <a:pt x="259" y="6582"/>
                  </a:cubicBezTo>
                  <a:cubicBezTo>
                    <a:pt x="481" y="6877"/>
                    <a:pt x="813" y="7062"/>
                    <a:pt x="1183" y="7210"/>
                  </a:cubicBezTo>
                  <a:cubicBezTo>
                    <a:pt x="1553" y="7321"/>
                    <a:pt x="1959" y="7395"/>
                    <a:pt x="2366" y="7395"/>
                  </a:cubicBezTo>
                  <a:cubicBezTo>
                    <a:pt x="2810" y="7395"/>
                    <a:pt x="3475" y="7284"/>
                    <a:pt x="4289" y="7099"/>
                  </a:cubicBezTo>
                  <a:cubicBezTo>
                    <a:pt x="5546" y="6803"/>
                    <a:pt x="7098" y="6323"/>
                    <a:pt x="8614" y="5805"/>
                  </a:cubicBezTo>
                  <a:cubicBezTo>
                    <a:pt x="10093" y="5288"/>
                    <a:pt x="11461" y="4696"/>
                    <a:pt x="12348" y="4142"/>
                  </a:cubicBezTo>
                  <a:cubicBezTo>
                    <a:pt x="13420" y="3439"/>
                    <a:pt x="14012" y="2515"/>
                    <a:pt x="14012" y="1628"/>
                  </a:cubicBezTo>
                  <a:cubicBezTo>
                    <a:pt x="14012" y="1184"/>
                    <a:pt x="13864" y="777"/>
                    <a:pt x="13531" y="481"/>
                  </a:cubicBezTo>
                  <a:cubicBezTo>
                    <a:pt x="13199" y="186"/>
                    <a:pt x="12718" y="1"/>
                    <a:pt x="121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6297625" y="3803775"/>
              <a:ext cx="392475" cy="169325"/>
            </a:xfrm>
            <a:custGeom>
              <a:avLst/>
              <a:gdLst/>
              <a:ahLst/>
              <a:cxnLst/>
              <a:rect l="l" t="t" r="r" b="b"/>
              <a:pathLst>
                <a:path w="15699" h="6773" extrusionOk="0">
                  <a:moveTo>
                    <a:pt x="13576" y="0"/>
                  </a:moveTo>
                  <a:cubicBezTo>
                    <a:pt x="13413" y="0"/>
                    <a:pt x="13239" y="14"/>
                    <a:pt x="13051" y="44"/>
                  </a:cubicBezTo>
                  <a:cubicBezTo>
                    <a:pt x="13051" y="44"/>
                    <a:pt x="7876" y="2299"/>
                    <a:pt x="3957" y="3852"/>
                  </a:cubicBezTo>
                  <a:cubicBezTo>
                    <a:pt x="1" y="5368"/>
                    <a:pt x="2256" y="6773"/>
                    <a:pt x="3809" y="6773"/>
                  </a:cubicBezTo>
                  <a:cubicBezTo>
                    <a:pt x="5362" y="6773"/>
                    <a:pt x="11388" y="4961"/>
                    <a:pt x="13643" y="3556"/>
                  </a:cubicBezTo>
                  <a:cubicBezTo>
                    <a:pt x="15699" y="2254"/>
                    <a:pt x="15627" y="0"/>
                    <a:pt x="135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6341075" y="3803950"/>
              <a:ext cx="335525" cy="169150"/>
            </a:xfrm>
            <a:custGeom>
              <a:avLst/>
              <a:gdLst/>
              <a:ahLst/>
              <a:cxnLst/>
              <a:rect l="l" t="t" r="r" b="b"/>
              <a:pathLst>
                <a:path w="13421" h="6766" extrusionOk="0">
                  <a:moveTo>
                    <a:pt x="11868" y="0"/>
                  </a:moveTo>
                  <a:cubicBezTo>
                    <a:pt x="11683" y="0"/>
                    <a:pt x="11535" y="0"/>
                    <a:pt x="11313" y="37"/>
                  </a:cubicBezTo>
                  <a:cubicBezTo>
                    <a:pt x="11313" y="37"/>
                    <a:pt x="6138" y="2292"/>
                    <a:pt x="2219" y="3845"/>
                  </a:cubicBezTo>
                  <a:cubicBezTo>
                    <a:pt x="592" y="4473"/>
                    <a:pt x="0" y="5065"/>
                    <a:pt x="0" y="5583"/>
                  </a:cubicBezTo>
                  <a:cubicBezTo>
                    <a:pt x="0" y="6285"/>
                    <a:pt x="1147" y="6766"/>
                    <a:pt x="2071" y="6766"/>
                  </a:cubicBezTo>
                  <a:cubicBezTo>
                    <a:pt x="3624" y="6766"/>
                    <a:pt x="9650" y="4954"/>
                    <a:pt x="11905" y="3549"/>
                  </a:cubicBezTo>
                  <a:cubicBezTo>
                    <a:pt x="11905" y="3549"/>
                    <a:pt x="11942" y="3512"/>
                    <a:pt x="11979" y="3512"/>
                  </a:cubicBezTo>
                  <a:cubicBezTo>
                    <a:pt x="12164" y="3364"/>
                    <a:pt x="12349" y="3216"/>
                    <a:pt x="12533" y="3069"/>
                  </a:cubicBezTo>
                  <a:cubicBezTo>
                    <a:pt x="13125" y="2514"/>
                    <a:pt x="13421" y="1886"/>
                    <a:pt x="13421" y="1331"/>
                  </a:cubicBezTo>
                  <a:cubicBezTo>
                    <a:pt x="13421" y="592"/>
                    <a:pt x="12903" y="0"/>
                    <a:pt x="118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6333675" y="3795625"/>
              <a:ext cx="350325" cy="185800"/>
            </a:xfrm>
            <a:custGeom>
              <a:avLst/>
              <a:gdLst/>
              <a:ahLst/>
              <a:cxnLst/>
              <a:rect l="l" t="t" r="r" b="b"/>
              <a:pathLst>
                <a:path w="14013" h="7432" extrusionOk="0">
                  <a:moveTo>
                    <a:pt x="12164" y="629"/>
                  </a:moveTo>
                  <a:cubicBezTo>
                    <a:pt x="12608" y="629"/>
                    <a:pt x="12903" y="777"/>
                    <a:pt x="13125" y="925"/>
                  </a:cubicBezTo>
                  <a:cubicBezTo>
                    <a:pt x="13310" y="1109"/>
                    <a:pt x="13384" y="1331"/>
                    <a:pt x="13421" y="1664"/>
                  </a:cubicBezTo>
                  <a:cubicBezTo>
                    <a:pt x="13421" y="2219"/>
                    <a:pt x="12977" y="3032"/>
                    <a:pt x="12016" y="3623"/>
                  </a:cubicBezTo>
                  <a:cubicBezTo>
                    <a:pt x="10944" y="4289"/>
                    <a:pt x="8874" y="5102"/>
                    <a:pt x="6914" y="5731"/>
                  </a:cubicBezTo>
                  <a:cubicBezTo>
                    <a:pt x="5916" y="6027"/>
                    <a:pt x="4955" y="6322"/>
                    <a:pt x="4141" y="6507"/>
                  </a:cubicBezTo>
                  <a:cubicBezTo>
                    <a:pt x="3365" y="6692"/>
                    <a:pt x="2700" y="6803"/>
                    <a:pt x="2367" y="6803"/>
                  </a:cubicBezTo>
                  <a:cubicBezTo>
                    <a:pt x="1960" y="6803"/>
                    <a:pt x="1480" y="6692"/>
                    <a:pt x="1147" y="6507"/>
                  </a:cubicBezTo>
                  <a:cubicBezTo>
                    <a:pt x="962" y="6433"/>
                    <a:pt x="814" y="6322"/>
                    <a:pt x="740" y="6211"/>
                  </a:cubicBezTo>
                  <a:cubicBezTo>
                    <a:pt x="629" y="6100"/>
                    <a:pt x="592" y="6027"/>
                    <a:pt x="592" y="5916"/>
                  </a:cubicBezTo>
                  <a:cubicBezTo>
                    <a:pt x="592" y="5805"/>
                    <a:pt x="666" y="5583"/>
                    <a:pt x="999" y="5324"/>
                  </a:cubicBezTo>
                  <a:cubicBezTo>
                    <a:pt x="1295" y="5065"/>
                    <a:pt x="1812" y="4770"/>
                    <a:pt x="2626" y="4437"/>
                  </a:cubicBezTo>
                  <a:cubicBezTo>
                    <a:pt x="6544" y="2884"/>
                    <a:pt x="11757" y="666"/>
                    <a:pt x="11757" y="666"/>
                  </a:cubicBezTo>
                  <a:lnTo>
                    <a:pt x="11751" y="654"/>
                  </a:lnTo>
                  <a:lnTo>
                    <a:pt x="11751" y="654"/>
                  </a:lnTo>
                  <a:cubicBezTo>
                    <a:pt x="11905" y="629"/>
                    <a:pt x="12035" y="629"/>
                    <a:pt x="12164" y="629"/>
                  </a:cubicBezTo>
                  <a:close/>
                  <a:moveTo>
                    <a:pt x="12164" y="0"/>
                  </a:moveTo>
                  <a:cubicBezTo>
                    <a:pt x="11979" y="0"/>
                    <a:pt x="11794" y="37"/>
                    <a:pt x="11572" y="74"/>
                  </a:cubicBezTo>
                  <a:lnTo>
                    <a:pt x="11499" y="74"/>
                  </a:lnTo>
                  <a:cubicBezTo>
                    <a:pt x="11499" y="74"/>
                    <a:pt x="11166" y="222"/>
                    <a:pt x="10648" y="481"/>
                  </a:cubicBezTo>
                  <a:cubicBezTo>
                    <a:pt x="8985" y="1183"/>
                    <a:pt x="5324" y="2736"/>
                    <a:pt x="2367" y="3882"/>
                  </a:cubicBezTo>
                  <a:cubicBezTo>
                    <a:pt x="1553" y="4215"/>
                    <a:pt x="962" y="4511"/>
                    <a:pt x="592" y="4843"/>
                  </a:cubicBezTo>
                  <a:cubicBezTo>
                    <a:pt x="223" y="5176"/>
                    <a:pt x="1" y="5546"/>
                    <a:pt x="1" y="5916"/>
                  </a:cubicBezTo>
                  <a:cubicBezTo>
                    <a:pt x="1" y="6174"/>
                    <a:pt x="112" y="6433"/>
                    <a:pt x="259" y="6618"/>
                  </a:cubicBezTo>
                  <a:cubicBezTo>
                    <a:pt x="481" y="6877"/>
                    <a:pt x="851" y="7062"/>
                    <a:pt x="1184" y="7210"/>
                  </a:cubicBezTo>
                  <a:cubicBezTo>
                    <a:pt x="1553" y="7357"/>
                    <a:pt x="1960" y="7431"/>
                    <a:pt x="2367" y="7431"/>
                  </a:cubicBezTo>
                  <a:cubicBezTo>
                    <a:pt x="2810" y="7431"/>
                    <a:pt x="3476" y="7284"/>
                    <a:pt x="4289" y="7099"/>
                  </a:cubicBezTo>
                  <a:cubicBezTo>
                    <a:pt x="5546" y="6803"/>
                    <a:pt x="7099" y="6359"/>
                    <a:pt x="8615" y="5805"/>
                  </a:cubicBezTo>
                  <a:cubicBezTo>
                    <a:pt x="10094" y="5287"/>
                    <a:pt x="11462" y="4696"/>
                    <a:pt x="12349" y="4141"/>
                  </a:cubicBezTo>
                  <a:cubicBezTo>
                    <a:pt x="13458" y="3476"/>
                    <a:pt x="14013" y="2514"/>
                    <a:pt x="14013" y="1664"/>
                  </a:cubicBezTo>
                  <a:cubicBezTo>
                    <a:pt x="14013" y="1220"/>
                    <a:pt x="13865" y="777"/>
                    <a:pt x="13532" y="481"/>
                  </a:cubicBezTo>
                  <a:cubicBezTo>
                    <a:pt x="13199" y="185"/>
                    <a:pt x="12719" y="0"/>
                    <a:pt x="121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4942650" y="1866675"/>
              <a:ext cx="849425" cy="1047800"/>
            </a:xfrm>
            <a:custGeom>
              <a:avLst/>
              <a:gdLst/>
              <a:ahLst/>
              <a:cxnLst/>
              <a:rect l="l" t="t" r="r" b="b"/>
              <a:pathLst>
                <a:path w="33977" h="41912" extrusionOk="0">
                  <a:moveTo>
                    <a:pt x="14309" y="0"/>
                  </a:moveTo>
                  <a:cubicBezTo>
                    <a:pt x="14309" y="0"/>
                    <a:pt x="4216" y="6470"/>
                    <a:pt x="2108" y="8984"/>
                  </a:cubicBezTo>
                  <a:cubicBezTo>
                    <a:pt x="1" y="11535"/>
                    <a:pt x="962" y="16859"/>
                    <a:pt x="1110" y="18560"/>
                  </a:cubicBezTo>
                  <a:cubicBezTo>
                    <a:pt x="1258" y="20223"/>
                    <a:pt x="1406" y="31462"/>
                    <a:pt x="2367" y="33274"/>
                  </a:cubicBezTo>
                  <a:cubicBezTo>
                    <a:pt x="3333" y="35063"/>
                    <a:pt x="6205" y="41911"/>
                    <a:pt x="15275" y="41911"/>
                  </a:cubicBezTo>
                  <a:cubicBezTo>
                    <a:pt x="15575" y="41911"/>
                    <a:pt x="15881" y="41904"/>
                    <a:pt x="16194" y="41888"/>
                  </a:cubicBezTo>
                  <a:cubicBezTo>
                    <a:pt x="23255" y="41592"/>
                    <a:pt x="26805" y="35825"/>
                    <a:pt x="28210" y="32165"/>
                  </a:cubicBezTo>
                  <a:cubicBezTo>
                    <a:pt x="29614" y="28505"/>
                    <a:pt x="29910" y="24290"/>
                    <a:pt x="29910" y="24290"/>
                  </a:cubicBezTo>
                  <a:cubicBezTo>
                    <a:pt x="29910" y="24290"/>
                    <a:pt x="33977" y="23588"/>
                    <a:pt x="33977" y="20223"/>
                  </a:cubicBezTo>
                  <a:cubicBezTo>
                    <a:pt x="33977" y="17022"/>
                    <a:pt x="33173" y="13318"/>
                    <a:pt x="31439" y="13318"/>
                  </a:cubicBezTo>
                  <a:cubicBezTo>
                    <a:pt x="31351" y="13318"/>
                    <a:pt x="31260" y="13327"/>
                    <a:pt x="31167" y="13347"/>
                  </a:cubicBezTo>
                  <a:cubicBezTo>
                    <a:pt x="30206" y="13569"/>
                    <a:pt x="28912" y="15750"/>
                    <a:pt x="28912" y="15750"/>
                  </a:cubicBezTo>
                  <a:cubicBezTo>
                    <a:pt x="28912" y="15750"/>
                    <a:pt x="23588" y="12238"/>
                    <a:pt x="19078" y="7025"/>
                  </a:cubicBezTo>
                  <a:cubicBezTo>
                    <a:pt x="14604" y="1812"/>
                    <a:pt x="14309" y="0"/>
                    <a:pt x="143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4970400" y="1866675"/>
              <a:ext cx="695050" cy="401125"/>
            </a:xfrm>
            <a:custGeom>
              <a:avLst/>
              <a:gdLst/>
              <a:ahLst/>
              <a:cxnLst/>
              <a:rect l="l" t="t" r="r" b="b"/>
              <a:pathLst>
                <a:path w="27802" h="16045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20307" y="16045"/>
                    <a:pt x="26183" y="16045"/>
                  </a:cubicBezTo>
                  <a:cubicBezTo>
                    <a:pt x="26742" y="16045"/>
                    <a:pt x="27285" y="15952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4968550" y="2285850"/>
              <a:ext cx="823525" cy="628625"/>
            </a:xfrm>
            <a:custGeom>
              <a:avLst/>
              <a:gdLst/>
              <a:ahLst/>
              <a:cxnLst/>
              <a:rect l="l" t="t" r="r" b="b"/>
              <a:pathLst>
                <a:path w="32941" h="25145" extrusionOk="0">
                  <a:moveTo>
                    <a:pt x="3235" y="0"/>
                  </a:moveTo>
                  <a:cubicBezTo>
                    <a:pt x="3026" y="0"/>
                    <a:pt x="2810" y="6"/>
                    <a:pt x="2588" y="18"/>
                  </a:cubicBezTo>
                  <a:cubicBezTo>
                    <a:pt x="1479" y="92"/>
                    <a:pt x="666" y="536"/>
                    <a:pt x="0" y="1090"/>
                  </a:cubicBezTo>
                  <a:cubicBezTo>
                    <a:pt x="37" y="1349"/>
                    <a:pt x="74" y="1608"/>
                    <a:pt x="74" y="1793"/>
                  </a:cubicBezTo>
                  <a:cubicBezTo>
                    <a:pt x="222" y="3456"/>
                    <a:pt x="370" y="14695"/>
                    <a:pt x="1331" y="16507"/>
                  </a:cubicBezTo>
                  <a:cubicBezTo>
                    <a:pt x="2297" y="18296"/>
                    <a:pt x="5169" y="25144"/>
                    <a:pt x="14239" y="25144"/>
                  </a:cubicBezTo>
                  <a:cubicBezTo>
                    <a:pt x="14539" y="25144"/>
                    <a:pt x="14845" y="25137"/>
                    <a:pt x="15158" y="25121"/>
                  </a:cubicBezTo>
                  <a:cubicBezTo>
                    <a:pt x="22219" y="24825"/>
                    <a:pt x="25769" y="19058"/>
                    <a:pt x="27174" y="15398"/>
                  </a:cubicBezTo>
                  <a:cubicBezTo>
                    <a:pt x="28578" y="11738"/>
                    <a:pt x="28874" y="7523"/>
                    <a:pt x="28874" y="7523"/>
                  </a:cubicBezTo>
                  <a:cubicBezTo>
                    <a:pt x="28874" y="7523"/>
                    <a:pt x="32941" y="6821"/>
                    <a:pt x="32941" y="3456"/>
                  </a:cubicBezTo>
                  <a:cubicBezTo>
                    <a:pt x="32941" y="2791"/>
                    <a:pt x="32904" y="2088"/>
                    <a:pt x="32830" y="1386"/>
                  </a:cubicBezTo>
                  <a:cubicBezTo>
                    <a:pt x="32719" y="2458"/>
                    <a:pt x="32497" y="3641"/>
                    <a:pt x="32054" y="4602"/>
                  </a:cubicBezTo>
                  <a:cubicBezTo>
                    <a:pt x="31225" y="6421"/>
                    <a:pt x="29447" y="6673"/>
                    <a:pt x="28528" y="6673"/>
                  </a:cubicBezTo>
                  <a:cubicBezTo>
                    <a:pt x="28176" y="6673"/>
                    <a:pt x="27950" y="6636"/>
                    <a:pt x="27950" y="6636"/>
                  </a:cubicBezTo>
                  <a:cubicBezTo>
                    <a:pt x="27950" y="6636"/>
                    <a:pt x="26101" y="16248"/>
                    <a:pt x="23587" y="19206"/>
                  </a:cubicBezTo>
                  <a:cubicBezTo>
                    <a:pt x="21937" y="21148"/>
                    <a:pt x="18421" y="22899"/>
                    <a:pt x="14265" y="22899"/>
                  </a:cubicBezTo>
                  <a:cubicBezTo>
                    <a:pt x="12091" y="22899"/>
                    <a:pt x="9743" y="22420"/>
                    <a:pt x="7394" y="21239"/>
                  </a:cubicBezTo>
                  <a:cubicBezTo>
                    <a:pt x="555" y="17838"/>
                    <a:pt x="1479" y="9409"/>
                    <a:pt x="1479" y="9409"/>
                  </a:cubicBezTo>
                  <a:cubicBezTo>
                    <a:pt x="1479" y="9409"/>
                    <a:pt x="5583" y="9409"/>
                    <a:pt x="7172" y="5527"/>
                  </a:cubicBezTo>
                  <a:cubicBezTo>
                    <a:pt x="8677" y="1853"/>
                    <a:pt x="6936" y="0"/>
                    <a:pt x="32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4968550" y="2286300"/>
              <a:ext cx="823525" cy="628525"/>
            </a:xfrm>
            <a:custGeom>
              <a:avLst/>
              <a:gdLst/>
              <a:ahLst/>
              <a:cxnLst/>
              <a:rect l="l" t="t" r="r" b="b"/>
              <a:pathLst>
                <a:path w="32941" h="25141" extrusionOk="0">
                  <a:moveTo>
                    <a:pt x="2588" y="0"/>
                  </a:moveTo>
                  <a:cubicBezTo>
                    <a:pt x="1479" y="74"/>
                    <a:pt x="666" y="518"/>
                    <a:pt x="0" y="1072"/>
                  </a:cubicBezTo>
                  <a:cubicBezTo>
                    <a:pt x="37" y="1331"/>
                    <a:pt x="74" y="1553"/>
                    <a:pt x="74" y="1775"/>
                  </a:cubicBezTo>
                  <a:cubicBezTo>
                    <a:pt x="222" y="3401"/>
                    <a:pt x="370" y="14197"/>
                    <a:pt x="1294" y="16378"/>
                  </a:cubicBezTo>
                  <a:cubicBezTo>
                    <a:pt x="1294" y="16415"/>
                    <a:pt x="1331" y="16452"/>
                    <a:pt x="1331" y="16489"/>
                  </a:cubicBezTo>
                  <a:cubicBezTo>
                    <a:pt x="1405" y="16637"/>
                    <a:pt x="1479" y="16785"/>
                    <a:pt x="1590" y="16970"/>
                  </a:cubicBezTo>
                  <a:cubicBezTo>
                    <a:pt x="1664" y="17155"/>
                    <a:pt x="1812" y="17376"/>
                    <a:pt x="1923" y="17598"/>
                  </a:cubicBezTo>
                  <a:cubicBezTo>
                    <a:pt x="2255" y="18227"/>
                    <a:pt x="2699" y="19003"/>
                    <a:pt x="3327" y="19816"/>
                  </a:cubicBezTo>
                  <a:cubicBezTo>
                    <a:pt x="3475" y="20038"/>
                    <a:pt x="3623" y="20260"/>
                    <a:pt x="3808" y="20482"/>
                  </a:cubicBezTo>
                  <a:cubicBezTo>
                    <a:pt x="3919" y="20593"/>
                    <a:pt x="3993" y="20667"/>
                    <a:pt x="4067" y="20778"/>
                  </a:cubicBezTo>
                  <a:cubicBezTo>
                    <a:pt x="6026" y="22996"/>
                    <a:pt x="9169" y="25140"/>
                    <a:pt x="14271" y="25140"/>
                  </a:cubicBezTo>
                  <a:cubicBezTo>
                    <a:pt x="14567" y="25140"/>
                    <a:pt x="14862" y="25140"/>
                    <a:pt x="15158" y="25103"/>
                  </a:cubicBezTo>
                  <a:cubicBezTo>
                    <a:pt x="16748" y="25029"/>
                    <a:pt x="18190" y="24697"/>
                    <a:pt x="19447" y="24142"/>
                  </a:cubicBezTo>
                  <a:cubicBezTo>
                    <a:pt x="19853" y="23957"/>
                    <a:pt x="20223" y="23772"/>
                    <a:pt x="20593" y="23587"/>
                  </a:cubicBezTo>
                  <a:lnTo>
                    <a:pt x="20630" y="23550"/>
                  </a:lnTo>
                  <a:cubicBezTo>
                    <a:pt x="20852" y="23403"/>
                    <a:pt x="21073" y="23292"/>
                    <a:pt x="21295" y="23144"/>
                  </a:cubicBezTo>
                  <a:cubicBezTo>
                    <a:pt x="22811" y="22109"/>
                    <a:pt x="24031" y="20815"/>
                    <a:pt x="24992" y="19484"/>
                  </a:cubicBezTo>
                  <a:cubicBezTo>
                    <a:pt x="25140" y="19299"/>
                    <a:pt x="25251" y="19114"/>
                    <a:pt x="25399" y="18892"/>
                  </a:cubicBezTo>
                  <a:cubicBezTo>
                    <a:pt x="25584" y="18596"/>
                    <a:pt x="25769" y="18301"/>
                    <a:pt x="25953" y="18005"/>
                  </a:cubicBezTo>
                  <a:cubicBezTo>
                    <a:pt x="26064" y="17783"/>
                    <a:pt x="26175" y="17598"/>
                    <a:pt x="26286" y="17376"/>
                  </a:cubicBezTo>
                  <a:cubicBezTo>
                    <a:pt x="26656" y="16674"/>
                    <a:pt x="26952" y="16008"/>
                    <a:pt x="27174" y="15380"/>
                  </a:cubicBezTo>
                  <a:cubicBezTo>
                    <a:pt x="28578" y="11720"/>
                    <a:pt x="28874" y="7505"/>
                    <a:pt x="28874" y="7505"/>
                  </a:cubicBezTo>
                  <a:cubicBezTo>
                    <a:pt x="28874" y="7505"/>
                    <a:pt x="32941" y="6803"/>
                    <a:pt x="32941" y="3438"/>
                  </a:cubicBezTo>
                  <a:cubicBezTo>
                    <a:pt x="32941" y="2773"/>
                    <a:pt x="32904" y="2070"/>
                    <a:pt x="32830" y="1368"/>
                  </a:cubicBezTo>
                  <a:cubicBezTo>
                    <a:pt x="32719" y="2440"/>
                    <a:pt x="32497" y="3623"/>
                    <a:pt x="32054" y="4584"/>
                  </a:cubicBezTo>
                  <a:cubicBezTo>
                    <a:pt x="31203" y="6433"/>
                    <a:pt x="29392" y="6655"/>
                    <a:pt x="28467" y="6655"/>
                  </a:cubicBezTo>
                  <a:cubicBezTo>
                    <a:pt x="28135" y="6655"/>
                    <a:pt x="27950" y="6618"/>
                    <a:pt x="27950" y="6618"/>
                  </a:cubicBezTo>
                  <a:cubicBezTo>
                    <a:pt x="27950" y="6618"/>
                    <a:pt x="26101" y="16230"/>
                    <a:pt x="23587" y="19188"/>
                  </a:cubicBezTo>
                  <a:cubicBezTo>
                    <a:pt x="21961" y="21147"/>
                    <a:pt x="18411" y="22885"/>
                    <a:pt x="14271" y="22885"/>
                  </a:cubicBezTo>
                  <a:cubicBezTo>
                    <a:pt x="12090" y="22885"/>
                    <a:pt x="9760" y="22404"/>
                    <a:pt x="7394" y="21221"/>
                  </a:cubicBezTo>
                  <a:cubicBezTo>
                    <a:pt x="1997" y="18522"/>
                    <a:pt x="1442" y="12718"/>
                    <a:pt x="1405" y="10389"/>
                  </a:cubicBezTo>
                  <a:cubicBezTo>
                    <a:pt x="1405" y="9760"/>
                    <a:pt x="1479" y="9391"/>
                    <a:pt x="1479" y="9391"/>
                  </a:cubicBezTo>
                  <a:cubicBezTo>
                    <a:pt x="1479" y="9391"/>
                    <a:pt x="5583" y="9391"/>
                    <a:pt x="7172" y="5509"/>
                  </a:cubicBezTo>
                  <a:cubicBezTo>
                    <a:pt x="7542" y="4584"/>
                    <a:pt x="7727" y="3808"/>
                    <a:pt x="7727" y="3143"/>
                  </a:cubicBezTo>
                  <a:cubicBezTo>
                    <a:pt x="7727" y="1035"/>
                    <a:pt x="6026" y="0"/>
                    <a:pt x="32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2514"/>
                    <a:pt x="8725" y="0"/>
                    <a:pt x="56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5305900" y="2213275"/>
              <a:ext cx="281000" cy="281000"/>
            </a:xfrm>
            <a:custGeom>
              <a:avLst/>
              <a:gdLst/>
              <a:ahLst/>
              <a:cxnLst/>
              <a:rect l="l" t="t" r="r" b="b"/>
              <a:pathLst>
                <a:path w="11240" h="11240" extrusionOk="0">
                  <a:moveTo>
                    <a:pt x="5620" y="0"/>
                  </a:moveTo>
                  <a:cubicBezTo>
                    <a:pt x="2514" y="0"/>
                    <a:pt x="0" y="2514"/>
                    <a:pt x="0" y="5620"/>
                  </a:cubicBezTo>
                  <a:cubicBezTo>
                    <a:pt x="0" y="8726"/>
                    <a:pt x="2514" y="11240"/>
                    <a:pt x="5620" y="11240"/>
                  </a:cubicBezTo>
                  <a:cubicBezTo>
                    <a:pt x="8725" y="11240"/>
                    <a:pt x="11239" y="8726"/>
                    <a:pt x="11239" y="5620"/>
                  </a:cubicBezTo>
                  <a:cubicBezTo>
                    <a:pt x="11239" y="3624"/>
                    <a:pt x="10204" y="1886"/>
                    <a:pt x="8652" y="888"/>
                  </a:cubicBezTo>
                  <a:cubicBezTo>
                    <a:pt x="8504" y="814"/>
                    <a:pt x="8393" y="740"/>
                    <a:pt x="8282" y="666"/>
                  </a:cubicBezTo>
                  <a:cubicBezTo>
                    <a:pt x="7468" y="222"/>
                    <a:pt x="6581" y="0"/>
                    <a:pt x="56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4970400" y="1866675"/>
              <a:ext cx="695050" cy="401150"/>
            </a:xfrm>
            <a:custGeom>
              <a:avLst/>
              <a:gdLst/>
              <a:ahLst/>
              <a:cxnLst/>
              <a:rect l="l" t="t" r="r" b="b"/>
              <a:pathLst>
                <a:path w="27802" h="16046" extrusionOk="0">
                  <a:moveTo>
                    <a:pt x="13199" y="0"/>
                  </a:moveTo>
                  <a:cubicBezTo>
                    <a:pt x="13199" y="0"/>
                    <a:pt x="3106" y="6470"/>
                    <a:pt x="998" y="8984"/>
                  </a:cubicBezTo>
                  <a:cubicBezTo>
                    <a:pt x="518" y="9576"/>
                    <a:pt x="185" y="10278"/>
                    <a:pt x="0" y="11055"/>
                  </a:cubicBezTo>
                  <a:lnTo>
                    <a:pt x="12570" y="5842"/>
                  </a:lnTo>
                  <a:cubicBezTo>
                    <a:pt x="12570" y="5842"/>
                    <a:pt x="16970" y="11683"/>
                    <a:pt x="21702" y="14530"/>
                  </a:cubicBezTo>
                  <a:cubicBezTo>
                    <a:pt x="21813" y="14604"/>
                    <a:pt x="21924" y="14678"/>
                    <a:pt x="22072" y="14752"/>
                  </a:cubicBezTo>
                  <a:cubicBezTo>
                    <a:pt x="23439" y="15528"/>
                    <a:pt x="24844" y="16046"/>
                    <a:pt x="26175" y="16046"/>
                  </a:cubicBezTo>
                  <a:cubicBezTo>
                    <a:pt x="26730" y="16046"/>
                    <a:pt x="27284" y="15935"/>
                    <a:pt x="27802" y="15750"/>
                  </a:cubicBezTo>
                  <a:cubicBezTo>
                    <a:pt x="27802" y="15750"/>
                    <a:pt x="22478" y="12238"/>
                    <a:pt x="17968" y="7025"/>
                  </a:cubicBezTo>
                  <a:cubicBezTo>
                    <a:pt x="13494" y="1812"/>
                    <a:pt x="13199" y="0"/>
                    <a:pt x="131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5512925" y="2229900"/>
              <a:ext cx="9275" cy="5575"/>
            </a:xfrm>
            <a:custGeom>
              <a:avLst/>
              <a:gdLst/>
              <a:ahLst/>
              <a:cxnLst/>
              <a:rect l="l" t="t" r="r" b="b"/>
              <a:pathLst>
                <a:path w="371" h="223" extrusionOk="0">
                  <a:moveTo>
                    <a:pt x="371" y="223"/>
                  </a:moveTo>
                  <a:cubicBezTo>
                    <a:pt x="223" y="149"/>
                    <a:pt x="112" y="75"/>
                    <a:pt x="1" y="1"/>
                  </a:cubicBezTo>
                  <a:cubicBezTo>
                    <a:pt x="112" y="75"/>
                    <a:pt x="223" y="149"/>
                    <a:pt x="371" y="2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4953750" y="1859125"/>
              <a:ext cx="846650" cy="1063075"/>
            </a:xfrm>
            <a:custGeom>
              <a:avLst/>
              <a:gdLst/>
              <a:ahLst/>
              <a:cxnLst/>
              <a:rect l="l" t="t" r="r" b="b"/>
              <a:pathLst>
                <a:path w="33866" h="42523" extrusionOk="0">
                  <a:moveTo>
                    <a:pt x="13708" y="776"/>
                  </a:moveTo>
                  <a:cubicBezTo>
                    <a:pt x="14019" y="1589"/>
                    <a:pt x="15032" y="3606"/>
                    <a:pt x="18412" y="7512"/>
                  </a:cubicBezTo>
                  <a:cubicBezTo>
                    <a:pt x="22959" y="12762"/>
                    <a:pt x="28283" y="16274"/>
                    <a:pt x="28320" y="16311"/>
                  </a:cubicBezTo>
                  <a:cubicBezTo>
                    <a:pt x="28394" y="16348"/>
                    <a:pt x="28468" y="16348"/>
                    <a:pt x="28542" y="16348"/>
                  </a:cubicBezTo>
                  <a:cubicBezTo>
                    <a:pt x="28616" y="16311"/>
                    <a:pt x="28690" y="16274"/>
                    <a:pt x="28764" y="16200"/>
                  </a:cubicBezTo>
                  <a:cubicBezTo>
                    <a:pt x="28764" y="16200"/>
                    <a:pt x="28764" y="16163"/>
                    <a:pt x="28801" y="16089"/>
                  </a:cubicBezTo>
                  <a:cubicBezTo>
                    <a:pt x="28912" y="15904"/>
                    <a:pt x="29244" y="15386"/>
                    <a:pt x="29651" y="14906"/>
                  </a:cubicBezTo>
                  <a:cubicBezTo>
                    <a:pt x="29836" y="14647"/>
                    <a:pt x="30058" y="14425"/>
                    <a:pt x="30280" y="14277"/>
                  </a:cubicBezTo>
                  <a:cubicBezTo>
                    <a:pt x="30464" y="14092"/>
                    <a:pt x="30649" y="13982"/>
                    <a:pt x="30797" y="13945"/>
                  </a:cubicBezTo>
                  <a:cubicBezTo>
                    <a:pt x="30871" y="13945"/>
                    <a:pt x="30945" y="13908"/>
                    <a:pt x="31019" y="13908"/>
                  </a:cubicBezTo>
                  <a:cubicBezTo>
                    <a:pt x="31315" y="13908"/>
                    <a:pt x="31610" y="14092"/>
                    <a:pt x="31869" y="14425"/>
                  </a:cubicBezTo>
                  <a:cubicBezTo>
                    <a:pt x="32313" y="14980"/>
                    <a:pt x="32683" y="15904"/>
                    <a:pt x="32904" y="17013"/>
                  </a:cubicBezTo>
                  <a:cubicBezTo>
                    <a:pt x="33126" y="18085"/>
                    <a:pt x="33237" y="19342"/>
                    <a:pt x="33237" y="20525"/>
                  </a:cubicBezTo>
                  <a:cubicBezTo>
                    <a:pt x="33237" y="21302"/>
                    <a:pt x="33015" y="21930"/>
                    <a:pt x="32646" y="22411"/>
                  </a:cubicBezTo>
                  <a:cubicBezTo>
                    <a:pt x="32128" y="23150"/>
                    <a:pt x="31315" y="23631"/>
                    <a:pt x="30649" y="23927"/>
                  </a:cubicBezTo>
                  <a:cubicBezTo>
                    <a:pt x="30280" y="24075"/>
                    <a:pt x="29984" y="24149"/>
                    <a:pt x="29762" y="24222"/>
                  </a:cubicBezTo>
                  <a:cubicBezTo>
                    <a:pt x="29651" y="24259"/>
                    <a:pt x="29577" y="24259"/>
                    <a:pt x="29503" y="24296"/>
                  </a:cubicBezTo>
                  <a:lnTo>
                    <a:pt x="29429" y="24296"/>
                  </a:lnTo>
                  <a:cubicBezTo>
                    <a:pt x="29281" y="24333"/>
                    <a:pt x="29170" y="24444"/>
                    <a:pt x="29170" y="24592"/>
                  </a:cubicBezTo>
                  <a:cubicBezTo>
                    <a:pt x="29170" y="24592"/>
                    <a:pt x="29170" y="24629"/>
                    <a:pt x="29133" y="24777"/>
                  </a:cubicBezTo>
                  <a:cubicBezTo>
                    <a:pt x="29059" y="25590"/>
                    <a:pt x="28690" y="29213"/>
                    <a:pt x="27507" y="32356"/>
                  </a:cubicBezTo>
                  <a:cubicBezTo>
                    <a:pt x="26804" y="34168"/>
                    <a:pt x="25584" y="36460"/>
                    <a:pt x="23662" y="38382"/>
                  </a:cubicBezTo>
                  <a:cubicBezTo>
                    <a:pt x="21776" y="40268"/>
                    <a:pt x="19188" y="41747"/>
                    <a:pt x="15750" y="41894"/>
                  </a:cubicBezTo>
                  <a:cubicBezTo>
                    <a:pt x="15454" y="41894"/>
                    <a:pt x="15159" y="41931"/>
                    <a:pt x="14863" y="41931"/>
                  </a:cubicBezTo>
                  <a:cubicBezTo>
                    <a:pt x="10389" y="41931"/>
                    <a:pt x="7506" y="40231"/>
                    <a:pt x="5546" y="38345"/>
                  </a:cubicBezTo>
                  <a:cubicBezTo>
                    <a:pt x="4585" y="37421"/>
                    <a:pt x="3883" y="36386"/>
                    <a:pt x="3328" y="35535"/>
                  </a:cubicBezTo>
                  <a:cubicBezTo>
                    <a:pt x="2810" y="34648"/>
                    <a:pt x="2441" y="33909"/>
                    <a:pt x="2219" y="33428"/>
                  </a:cubicBezTo>
                  <a:cubicBezTo>
                    <a:pt x="2108" y="33280"/>
                    <a:pt x="1997" y="32911"/>
                    <a:pt x="1923" y="32430"/>
                  </a:cubicBezTo>
                  <a:cubicBezTo>
                    <a:pt x="1590" y="30766"/>
                    <a:pt x="1369" y="27735"/>
                    <a:pt x="1221" y="24925"/>
                  </a:cubicBezTo>
                  <a:cubicBezTo>
                    <a:pt x="1110" y="22115"/>
                    <a:pt x="1036" y="19564"/>
                    <a:pt x="999" y="18825"/>
                  </a:cubicBezTo>
                  <a:cubicBezTo>
                    <a:pt x="925" y="17937"/>
                    <a:pt x="629" y="16237"/>
                    <a:pt x="629" y="14388"/>
                  </a:cubicBezTo>
                  <a:cubicBezTo>
                    <a:pt x="629" y="12540"/>
                    <a:pt x="925" y="10654"/>
                    <a:pt x="1886" y="9508"/>
                  </a:cubicBezTo>
                  <a:cubicBezTo>
                    <a:pt x="2404" y="8917"/>
                    <a:pt x="3402" y="8029"/>
                    <a:pt x="4659" y="7068"/>
                  </a:cubicBezTo>
                  <a:cubicBezTo>
                    <a:pt x="6507" y="5626"/>
                    <a:pt x="8837" y="3999"/>
                    <a:pt x="10722" y="2742"/>
                  </a:cubicBezTo>
                  <a:cubicBezTo>
                    <a:pt x="11683" y="2114"/>
                    <a:pt x="12497" y="1559"/>
                    <a:pt x="13088" y="1190"/>
                  </a:cubicBezTo>
                  <a:cubicBezTo>
                    <a:pt x="13338" y="1018"/>
                    <a:pt x="13548" y="879"/>
                    <a:pt x="13708" y="776"/>
                  </a:cubicBezTo>
                  <a:close/>
                  <a:moveTo>
                    <a:pt x="13875" y="1"/>
                  </a:moveTo>
                  <a:cubicBezTo>
                    <a:pt x="13814" y="1"/>
                    <a:pt x="13759" y="22"/>
                    <a:pt x="13717" y="44"/>
                  </a:cubicBezTo>
                  <a:cubicBezTo>
                    <a:pt x="13717" y="44"/>
                    <a:pt x="11166" y="1670"/>
                    <a:pt x="8393" y="3593"/>
                  </a:cubicBezTo>
                  <a:cubicBezTo>
                    <a:pt x="6988" y="4554"/>
                    <a:pt x="5509" y="5626"/>
                    <a:pt x="4252" y="6587"/>
                  </a:cubicBezTo>
                  <a:cubicBezTo>
                    <a:pt x="3032" y="7549"/>
                    <a:pt x="1997" y="8436"/>
                    <a:pt x="1405" y="9101"/>
                  </a:cubicBezTo>
                  <a:cubicBezTo>
                    <a:pt x="296" y="10469"/>
                    <a:pt x="1" y="12503"/>
                    <a:pt x="1" y="14388"/>
                  </a:cubicBezTo>
                  <a:cubicBezTo>
                    <a:pt x="1" y="16274"/>
                    <a:pt x="296" y="18048"/>
                    <a:pt x="370" y="18862"/>
                  </a:cubicBezTo>
                  <a:cubicBezTo>
                    <a:pt x="444" y="19675"/>
                    <a:pt x="518" y="22928"/>
                    <a:pt x="666" y="26182"/>
                  </a:cubicBezTo>
                  <a:cubicBezTo>
                    <a:pt x="777" y="27809"/>
                    <a:pt x="888" y="29435"/>
                    <a:pt x="1036" y="30803"/>
                  </a:cubicBezTo>
                  <a:cubicBezTo>
                    <a:pt x="1110" y="31469"/>
                    <a:pt x="1221" y="32060"/>
                    <a:pt x="1295" y="32578"/>
                  </a:cubicBezTo>
                  <a:cubicBezTo>
                    <a:pt x="1405" y="33058"/>
                    <a:pt x="1516" y="33465"/>
                    <a:pt x="1664" y="33724"/>
                  </a:cubicBezTo>
                  <a:cubicBezTo>
                    <a:pt x="1886" y="34168"/>
                    <a:pt x="2256" y="34944"/>
                    <a:pt x="2810" y="35831"/>
                  </a:cubicBezTo>
                  <a:cubicBezTo>
                    <a:pt x="3661" y="37199"/>
                    <a:pt x="4918" y="38900"/>
                    <a:pt x="6840" y="40231"/>
                  </a:cubicBezTo>
                  <a:cubicBezTo>
                    <a:pt x="8800" y="41562"/>
                    <a:pt x="11388" y="42523"/>
                    <a:pt x="14863" y="42523"/>
                  </a:cubicBezTo>
                  <a:lnTo>
                    <a:pt x="15750" y="42523"/>
                  </a:lnTo>
                  <a:cubicBezTo>
                    <a:pt x="19373" y="42338"/>
                    <a:pt x="22109" y="40785"/>
                    <a:pt x="24105" y="38789"/>
                  </a:cubicBezTo>
                  <a:cubicBezTo>
                    <a:pt x="26102" y="36829"/>
                    <a:pt x="27359" y="34426"/>
                    <a:pt x="28061" y="32578"/>
                  </a:cubicBezTo>
                  <a:cubicBezTo>
                    <a:pt x="29304" y="29392"/>
                    <a:pt x="29668" y="25795"/>
                    <a:pt x="29745" y="24860"/>
                  </a:cubicBezTo>
                  <a:lnTo>
                    <a:pt x="29745" y="24860"/>
                  </a:lnTo>
                  <a:cubicBezTo>
                    <a:pt x="30118" y="24769"/>
                    <a:pt x="30873" y="24565"/>
                    <a:pt x="31647" y="24112"/>
                  </a:cubicBezTo>
                  <a:cubicBezTo>
                    <a:pt x="32202" y="23779"/>
                    <a:pt x="32757" y="23335"/>
                    <a:pt x="33163" y="22781"/>
                  </a:cubicBezTo>
                  <a:cubicBezTo>
                    <a:pt x="33570" y="22189"/>
                    <a:pt x="33866" y="21450"/>
                    <a:pt x="33866" y="20525"/>
                  </a:cubicBezTo>
                  <a:cubicBezTo>
                    <a:pt x="33866" y="18899"/>
                    <a:pt x="33644" y="17161"/>
                    <a:pt x="33200" y="15793"/>
                  </a:cubicBezTo>
                  <a:cubicBezTo>
                    <a:pt x="32978" y="15091"/>
                    <a:pt x="32720" y="14499"/>
                    <a:pt x="32387" y="14056"/>
                  </a:cubicBezTo>
                  <a:cubicBezTo>
                    <a:pt x="32017" y="13612"/>
                    <a:pt x="31537" y="13316"/>
                    <a:pt x="31019" y="13316"/>
                  </a:cubicBezTo>
                  <a:cubicBezTo>
                    <a:pt x="30908" y="13316"/>
                    <a:pt x="30760" y="13316"/>
                    <a:pt x="30649" y="13353"/>
                  </a:cubicBezTo>
                  <a:cubicBezTo>
                    <a:pt x="30316" y="13427"/>
                    <a:pt x="30021" y="13649"/>
                    <a:pt x="29762" y="13871"/>
                  </a:cubicBezTo>
                  <a:cubicBezTo>
                    <a:pt x="29193" y="14414"/>
                    <a:pt x="28661" y="15173"/>
                    <a:pt x="28392" y="15581"/>
                  </a:cubicBezTo>
                  <a:lnTo>
                    <a:pt x="28392" y="15581"/>
                  </a:lnTo>
                  <a:cubicBezTo>
                    <a:pt x="27251" y="14793"/>
                    <a:pt x="22729" y="11599"/>
                    <a:pt x="18893" y="7142"/>
                  </a:cubicBezTo>
                  <a:cubicBezTo>
                    <a:pt x="16637" y="4554"/>
                    <a:pt x="15454" y="2816"/>
                    <a:pt x="14863" y="1707"/>
                  </a:cubicBezTo>
                  <a:cubicBezTo>
                    <a:pt x="14530" y="1190"/>
                    <a:pt x="14382" y="783"/>
                    <a:pt x="14271" y="561"/>
                  </a:cubicBezTo>
                  <a:cubicBezTo>
                    <a:pt x="14234" y="450"/>
                    <a:pt x="14197" y="376"/>
                    <a:pt x="14197" y="302"/>
                  </a:cubicBezTo>
                  <a:lnTo>
                    <a:pt x="14197" y="265"/>
                  </a:lnTo>
                  <a:cubicBezTo>
                    <a:pt x="14160" y="155"/>
                    <a:pt x="14086" y="81"/>
                    <a:pt x="14012" y="44"/>
                  </a:cubicBezTo>
                  <a:cubicBezTo>
                    <a:pt x="13966" y="12"/>
                    <a:pt x="13919" y="1"/>
                    <a:pt x="138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4911225" y="2165200"/>
              <a:ext cx="287475" cy="288400"/>
            </a:xfrm>
            <a:custGeom>
              <a:avLst/>
              <a:gdLst/>
              <a:ahLst/>
              <a:cxnLst/>
              <a:rect l="l" t="t" r="r" b="b"/>
              <a:pathLst>
                <a:path w="11499" h="11536" extrusionOk="0">
                  <a:moveTo>
                    <a:pt x="5731" y="1"/>
                  </a:moveTo>
                  <a:cubicBezTo>
                    <a:pt x="2552" y="1"/>
                    <a:pt x="1" y="2589"/>
                    <a:pt x="1" y="5768"/>
                  </a:cubicBezTo>
                  <a:cubicBezTo>
                    <a:pt x="1" y="8948"/>
                    <a:pt x="2552" y="11536"/>
                    <a:pt x="5731" y="11536"/>
                  </a:cubicBezTo>
                  <a:cubicBezTo>
                    <a:pt x="8911" y="11536"/>
                    <a:pt x="11499" y="8948"/>
                    <a:pt x="11499" y="5768"/>
                  </a:cubicBezTo>
                  <a:cubicBezTo>
                    <a:pt x="11499" y="2589"/>
                    <a:pt x="8911" y="1"/>
                    <a:pt x="57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4936200" y="2265950"/>
              <a:ext cx="262500" cy="187650"/>
            </a:xfrm>
            <a:custGeom>
              <a:avLst/>
              <a:gdLst/>
              <a:ahLst/>
              <a:cxnLst/>
              <a:rect l="l" t="t" r="r" b="b"/>
              <a:pathLst>
                <a:path w="10500" h="7506" extrusionOk="0">
                  <a:moveTo>
                    <a:pt x="10241" y="1"/>
                  </a:moveTo>
                  <a:cubicBezTo>
                    <a:pt x="9760" y="1036"/>
                    <a:pt x="9169" y="1849"/>
                    <a:pt x="8577" y="1886"/>
                  </a:cubicBezTo>
                  <a:cubicBezTo>
                    <a:pt x="8232" y="1919"/>
                    <a:pt x="7936" y="1932"/>
                    <a:pt x="7674" y="1932"/>
                  </a:cubicBezTo>
                  <a:cubicBezTo>
                    <a:pt x="6621" y="1932"/>
                    <a:pt x="6125" y="1720"/>
                    <a:pt x="5209" y="1720"/>
                  </a:cubicBezTo>
                  <a:cubicBezTo>
                    <a:pt x="5063" y="1720"/>
                    <a:pt x="4905" y="1726"/>
                    <a:pt x="4732" y="1738"/>
                  </a:cubicBezTo>
                  <a:cubicBezTo>
                    <a:pt x="3771" y="1775"/>
                    <a:pt x="1479" y="3661"/>
                    <a:pt x="0" y="4955"/>
                  </a:cubicBezTo>
                  <a:cubicBezTo>
                    <a:pt x="1035" y="6471"/>
                    <a:pt x="2773" y="7506"/>
                    <a:pt x="4732" y="7506"/>
                  </a:cubicBezTo>
                  <a:cubicBezTo>
                    <a:pt x="7912" y="7506"/>
                    <a:pt x="10500" y="4918"/>
                    <a:pt x="10500" y="1738"/>
                  </a:cubicBezTo>
                  <a:cubicBezTo>
                    <a:pt x="10500" y="1110"/>
                    <a:pt x="10426" y="555"/>
                    <a:pt x="102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4902925" y="2157825"/>
              <a:ext cx="303175" cy="303175"/>
            </a:xfrm>
            <a:custGeom>
              <a:avLst/>
              <a:gdLst/>
              <a:ahLst/>
              <a:cxnLst/>
              <a:rect l="l" t="t" r="r" b="b"/>
              <a:pathLst>
                <a:path w="12127" h="12127" extrusionOk="0">
                  <a:moveTo>
                    <a:pt x="6063" y="592"/>
                  </a:moveTo>
                  <a:cubicBezTo>
                    <a:pt x="7579" y="592"/>
                    <a:pt x="8947" y="1220"/>
                    <a:pt x="9945" y="2218"/>
                  </a:cubicBezTo>
                  <a:cubicBezTo>
                    <a:pt x="10907" y="3180"/>
                    <a:pt x="11535" y="4548"/>
                    <a:pt x="11535" y="6063"/>
                  </a:cubicBezTo>
                  <a:cubicBezTo>
                    <a:pt x="11535" y="7542"/>
                    <a:pt x="10907" y="8910"/>
                    <a:pt x="9945" y="9908"/>
                  </a:cubicBezTo>
                  <a:cubicBezTo>
                    <a:pt x="8947" y="10907"/>
                    <a:pt x="7579" y="11498"/>
                    <a:pt x="6063" y="11498"/>
                  </a:cubicBezTo>
                  <a:cubicBezTo>
                    <a:pt x="4585" y="11498"/>
                    <a:pt x="3217" y="10907"/>
                    <a:pt x="2218" y="9908"/>
                  </a:cubicBezTo>
                  <a:cubicBezTo>
                    <a:pt x="1220" y="8910"/>
                    <a:pt x="629" y="7542"/>
                    <a:pt x="629" y="6063"/>
                  </a:cubicBezTo>
                  <a:cubicBezTo>
                    <a:pt x="629" y="4548"/>
                    <a:pt x="1220" y="3180"/>
                    <a:pt x="2218" y="2218"/>
                  </a:cubicBezTo>
                  <a:cubicBezTo>
                    <a:pt x="3217" y="1220"/>
                    <a:pt x="4585" y="592"/>
                    <a:pt x="6063" y="592"/>
                  </a:cubicBezTo>
                  <a:close/>
                  <a:moveTo>
                    <a:pt x="6063" y="0"/>
                  </a:moveTo>
                  <a:cubicBezTo>
                    <a:pt x="2736" y="0"/>
                    <a:pt x="0" y="2699"/>
                    <a:pt x="0" y="6063"/>
                  </a:cubicBezTo>
                  <a:cubicBezTo>
                    <a:pt x="0" y="9391"/>
                    <a:pt x="2736" y="12127"/>
                    <a:pt x="6063" y="12127"/>
                  </a:cubicBezTo>
                  <a:cubicBezTo>
                    <a:pt x="9428" y="12127"/>
                    <a:pt x="12127" y="9391"/>
                    <a:pt x="12127" y="6063"/>
                  </a:cubicBezTo>
                  <a:cubicBezTo>
                    <a:pt x="12127" y="2699"/>
                    <a:pt x="9428" y="0"/>
                    <a:pt x="60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37"/>
            <p:cNvSpPr/>
            <p:nvPr/>
          </p:nvSpPr>
          <p:spPr>
            <a:xfrm>
              <a:off x="5304050" y="2165200"/>
              <a:ext cx="288400" cy="288400"/>
            </a:xfrm>
            <a:custGeom>
              <a:avLst/>
              <a:gdLst/>
              <a:ahLst/>
              <a:cxnLst/>
              <a:rect l="l" t="t" r="r" b="b"/>
              <a:pathLst>
                <a:path w="11536" h="11536" extrusionOk="0">
                  <a:moveTo>
                    <a:pt x="5768" y="1"/>
                  </a:moveTo>
                  <a:cubicBezTo>
                    <a:pt x="2588" y="1"/>
                    <a:pt x="0" y="2589"/>
                    <a:pt x="0" y="5768"/>
                  </a:cubicBezTo>
                  <a:cubicBezTo>
                    <a:pt x="0" y="8948"/>
                    <a:pt x="2588" y="11536"/>
                    <a:pt x="5768" y="11536"/>
                  </a:cubicBezTo>
                  <a:cubicBezTo>
                    <a:pt x="8947" y="11536"/>
                    <a:pt x="11535" y="8948"/>
                    <a:pt x="11535" y="5768"/>
                  </a:cubicBezTo>
                  <a:cubicBezTo>
                    <a:pt x="11535" y="2589"/>
                    <a:pt x="8947" y="1"/>
                    <a:pt x="57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37"/>
            <p:cNvSpPr/>
            <p:nvPr/>
          </p:nvSpPr>
          <p:spPr>
            <a:xfrm>
              <a:off x="5318825" y="2264100"/>
              <a:ext cx="273625" cy="189500"/>
            </a:xfrm>
            <a:custGeom>
              <a:avLst/>
              <a:gdLst/>
              <a:ahLst/>
              <a:cxnLst/>
              <a:rect l="l" t="t" r="r" b="b"/>
              <a:pathLst>
                <a:path w="10945" h="7580" extrusionOk="0">
                  <a:moveTo>
                    <a:pt x="10649" y="1"/>
                  </a:moveTo>
                  <a:cubicBezTo>
                    <a:pt x="9701" y="1685"/>
                    <a:pt x="8654" y="2154"/>
                    <a:pt x="7554" y="2154"/>
                  </a:cubicBezTo>
                  <a:cubicBezTo>
                    <a:pt x="6337" y="2154"/>
                    <a:pt x="5054" y="1579"/>
                    <a:pt x="3772" y="1443"/>
                  </a:cubicBezTo>
                  <a:cubicBezTo>
                    <a:pt x="3709" y="1436"/>
                    <a:pt x="3646" y="1433"/>
                    <a:pt x="3583" y="1433"/>
                  </a:cubicBezTo>
                  <a:cubicBezTo>
                    <a:pt x="2177" y="1433"/>
                    <a:pt x="886" y="2981"/>
                    <a:pt x="1" y="4326"/>
                  </a:cubicBezTo>
                  <a:cubicBezTo>
                    <a:pt x="925" y="6249"/>
                    <a:pt x="2885" y="7580"/>
                    <a:pt x="5177" y="7580"/>
                  </a:cubicBezTo>
                  <a:cubicBezTo>
                    <a:pt x="8356" y="7580"/>
                    <a:pt x="10944" y="4992"/>
                    <a:pt x="10944" y="1812"/>
                  </a:cubicBezTo>
                  <a:cubicBezTo>
                    <a:pt x="10944" y="1184"/>
                    <a:pt x="10833" y="555"/>
                    <a:pt x="106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37"/>
            <p:cNvSpPr/>
            <p:nvPr/>
          </p:nvSpPr>
          <p:spPr>
            <a:xfrm>
              <a:off x="5296650" y="2157825"/>
              <a:ext cx="303200" cy="303175"/>
            </a:xfrm>
            <a:custGeom>
              <a:avLst/>
              <a:gdLst/>
              <a:ahLst/>
              <a:cxnLst/>
              <a:rect l="l" t="t" r="r" b="b"/>
              <a:pathLst>
                <a:path w="12128" h="12127" extrusionOk="0">
                  <a:moveTo>
                    <a:pt x="6064" y="592"/>
                  </a:moveTo>
                  <a:cubicBezTo>
                    <a:pt x="7580" y="592"/>
                    <a:pt x="8911" y="1220"/>
                    <a:pt x="9909" y="2218"/>
                  </a:cubicBezTo>
                  <a:cubicBezTo>
                    <a:pt x="10907" y="3180"/>
                    <a:pt x="11499" y="4548"/>
                    <a:pt x="11499" y="6063"/>
                  </a:cubicBezTo>
                  <a:cubicBezTo>
                    <a:pt x="11499" y="7542"/>
                    <a:pt x="10907" y="8910"/>
                    <a:pt x="9909" y="9908"/>
                  </a:cubicBezTo>
                  <a:cubicBezTo>
                    <a:pt x="8911" y="10907"/>
                    <a:pt x="7580" y="11498"/>
                    <a:pt x="6064" y="11498"/>
                  </a:cubicBezTo>
                  <a:cubicBezTo>
                    <a:pt x="4548" y="11498"/>
                    <a:pt x="3180" y="10907"/>
                    <a:pt x="2219" y="9908"/>
                  </a:cubicBezTo>
                  <a:cubicBezTo>
                    <a:pt x="1221" y="8910"/>
                    <a:pt x="592" y="7542"/>
                    <a:pt x="592" y="6063"/>
                  </a:cubicBezTo>
                  <a:cubicBezTo>
                    <a:pt x="592" y="4548"/>
                    <a:pt x="1221" y="3180"/>
                    <a:pt x="2219" y="2218"/>
                  </a:cubicBezTo>
                  <a:cubicBezTo>
                    <a:pt x="3180" y="1220"/>
                    <a:pt x="4548" y="592"/>
                    <a:pt x="6064" y="592"/>
                  </a:cubicBezTo>
                  <a:close/>
                  <a:moveTo>
                    <a:pt x="6064" y="0"/>
                  </a:moveTo>
                  <a:cubicBezTo>
                    <a:pt x="2700" y="0"/>
                    <a:pt x="1" y="2699"/>
                    <a:pt x="1" y="6063"/>
                  </a:cubicBezTo>
                  <a:cubicBezTo>
                    <a:pt x="1" y="9391"/>
                    <a:pt x="2700" y="12127"/>
                    <a:pt x="6064" y="12127"/>
                  </a:cubicBezTo>
                  <a:cubicBezTo>
                    <a:pt x="9391" y="12127"/>
                    <a:pt x="12127" y="9391"/>
                    <a:pt x="12127" y="6063"/>
                  </a:cubicBezTo>
                  <a:cubicBezTo>
                    <a:pt x="12127" y="2699"/>
                    <a:pt x="9391" y="0"/>
                    <a:pt x="60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37"/>
            <p:cNvSpPr/>
            <p:nvPr/>
          </p:nvSpPr>
          <p:spPr>
            <a:xfrm>
              <a:off x="5190375" y="2221600"/>
              <a:ext cx="129400" cy="39075"/>
            </a:xfrm>
            <a:custGeom>
              <a:avLst/>
              <a:gdLst/>
              <a:ahLst/>
              <a:cxnLst/>
              <a:rect l="l" t="t" r="r" b="b"/>
              <a:pathLst>
                <a:path w="5176" h="1563" extrusionOk="0">
                  <a:moveTo>
                    <a:pt x="2736" y="0"/>
                  </a:moveTo>
                  <a:cubicBezTo>
                    <a:pt x="1257" y="37"/>
                    <a:pt x="148" y="998"/>
                    <a:pt x="148" y="1035"/>
                  </a:cubicBezTo>
                  <a:cubicBezTo>
                    <a:pt x="0" y="1146"/>
                    <a:pt x="0" y="1331"/>
                    <a:pt x="111" y="1442"/>
                  </a:cubicBezTo>
                  <a:cubicBezTo>
                    <a:pt x="170" y="1521"/>
                    <a:pt x="251" y="1558"/>
                    <a:pt x="336" y="1558"/>
                  </a:cubicBezTo>
                  <a:cubicBezTo>
                    <a:pt x="409" y="1558"/>
                    <a:pt x="486" y="1530"/>
                    <a:pt x="555" y="1479"/>
                  </a:cubicBezTo>
                  <a:cubicBezTo>
                    <a:pt x="629" y="1405"/>
                    <a:pt x="1627" y="629"/>
                    <a:pt x="2736" y="629"/>
                  </a:cubicBezTo>
                  <a:cubicBezTo>
                    <a:pt x="3327" y="629"/>
                    <a:pt x="3956" y="814"/>
                    <a:pt x="4621" y="1479"/>
                  </a:cubicBezTo>
                  <a:cubicBezTo>
                    <a:pt x="4677" y="1534"/>
                    <a:pt x="4751" y="1562"/>
                    <a:pt x="4829" y="1562"/>
                  </a:cubicBezTo>
                  <a:cubicBezTo>
                    <a:pt x="4908" y="1562"/>
                    <a:pt x="4991" y="1534"/>
                    <a:pt x="5065" y="1479"/>
                  </a:cubicBezTo>
                  <a:cubicBezTo>
                    <a:pt x="5176" y="1368"/>
                    <a:pt x="5176" y="1146"/>
                    <a:pt x="5065" y="1035"/>
                  </a:cubicBezTo>
                  <a:cubicBezTo>
                    <a:pt x="4289" y="296"/>
                    <a:pt x="3475" y="0"/>
                    <a:pt x="2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37"/>
            <p:cNvSpPr/>
            <p:nvPr/>
          </p:nvSpPr>
          <p:spPr>
            <a:xfrm>
              <a:off x="4993500" y="2059850"/>
              <a:ext cx="154375" cy="74650"/>
            </a:xfrm>
            <a:custGeom>
              <a:avLst/>
              <a:gdLst/>
              <a:ahLst/>
              <a:cxnLst/>
              <a:rect l="l" t="t" r="r" b="b"/>
              <a:pathLst>
                <a:path w="6175" h="2986" extrusionOk="0">
                  <a:moveTo>
                    <a:pt x="4807" y="0"/>
                  </a:moveTo>
                  <a:cubicBezTo>
                    <a:pt x="3328" y="0"/>
                    <a:pt x="2145" y="629"/>
                    <a:pt x="1331" y="1257"/>
                  </a:cubicBezTo>
                  <a:cubicBezTo>
                    <a:pt x="555" y="1849"/>
                    <a:pt x="111" y="2477"/>
                    <a:pt x="111" y="2477"/>
                  </a:cubicBezTo>
                  <a:cubicBezTo>
                    <a:pt x="0" y="2625"/>
                    <a:pt x="37" y="2810"/>
                    <a:pt x="185" y="2921"/>
                  </a:cubicBezTo>
                  <a:cubicBezTo>
                    <a:pt x="229" y="2965"/>
                    <a:pt x="290" y="2985"/>
                    <a:pt x="352" y="2985"/>
                  </a:cubicBezTo>
                  <a:cubicBezTo>
                    <a:pt x="448" y="2985"/>
                    <a:pt x="547" y="2937"/>
                    <a:pt x="592" y="2847"/>
                  </a:cubicBezTo>
                  <a:lnTo>
                    <a:pt x="629" y="2847"/>
                  </a:lnTo>
                  <a:cubicBezTo>
                    <a:pt x="703" y="2699"/>
                    <a:pt x="1146" y="2145"/>
                    <a:pt x="1849" y="1627"/>
                  </a:cubicBezTo>
                  <a:cubicBezTo>
                    <a:pt x="2588" y="1109"/>
                    <a:pt x="3586" y="629"/>
                    <a:pt x="4807" y="629"/>
                  </a:cubicBezTo>
                  <a:cubicBezTo>
                    <a:pt x="5102" y="629"/>
                    <a:pt x="5435" y="666"/>
                    <a:pt x="5768" y="740"/>
                  </a:cubicBezTo>
                  <a:cubicBezTo>
                    <a:pt x="5787" y="744"/>
                    <a:pt x="5807" y="747"/>
                    <a:pt x="5827" y="747"/>
                  </a:cubicBezTo>
                  <a:cubicBezTo>
                    <a:pt x="5961" y="747"/>
                    <a:pt x="6105" y="642"/>
                    <a:pt x="6137" y="481"/>
                  </a:cubicBezTo>
                  <a:cubicBezTo>
                    <a:pt x="6174" y="333"/>
                    <a:pt x="6064" y="148"/>
                    <a:pt x="5879" y="111"/>
                  </a:cubicBezTo>
                  <a:cubicBezTo>
                    <a:pt x="5509" y="37"/>
                    <a:pt x="5139" y="0"/>
                    <a:pt x="48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37"/>
            <p:cNvSpPr/>
            <p:nvPr/>
          </p:nvSpPr>
          <p:spPr>
            <a:xfrm>
              <a:off x="5316075" y="2049675"/>
              <a:ext cx="183025" cy="81200"/>
            </a:xfrm>
            <a:custGeom>
              <a:avLst/>
              <a:gdLst/>
              <a:ahLst/>
              <a:cxnLst/>
              <a:rect l="l" t="t" r="r" b="b"/>
              <a:pathLst>
                <a:path w="7321" h="3248" extrusionOk="0">
                  <a:moveTo>
                    <a:pt x="1923" y="1"/>
                  </a:moveTo>
                  <a:cubicBezTo>
                    <a:pt x="924" y="1"/>
                    <a:pt x="259" y="259"/>
                    <a:pt x="259" y="259"/>
                  </a:cubicBezTo>
                  <a:cubicBezTo>
                    <a:pt x="74" y="333"/>
                    <a:pt x="0" y="518"/>
                    <a:pt x="74" y="666"/>
                  </a:cubicBezTo>
                  <a:cubicBezTo>
                    <a:pt x="135" y="789"/>
                    <a:pt x="273" y="860"/>
                    <a:pt x="402" y="860"/>
                  </a:cubicBezTo>
                  <a:cubicBezTo>
                    <a:pt x="429" y="860"/>
                    <a:pt x="455" y="857"/>
                    <a:pt x="481" y="851"/>
                  </a:cubicBezTo>
                  <a:cubicBezTo>
                    <a:pt x="518" y="814"/>
                    <a:pt x="1072" y="592"/>
                    <a:pt x="1923" y="592"/>
                  </a:cubicBezTo>
                  <a:cubicBezTo>
                    <a:pt x="3143" y="592"/>
                    <a:pt x="4917" y="1036"/>
                    <a:pt x="6729" y="3143"/>
                  </a:cubicBezTo>
                  <a:cubicBezTo>
                    <a:pt x="6793" y="3208"/>
                    <a:pt x="6883" y="3247"/>
                    <a:pt x="6975" y="3247"/>
                  </a:cubicBezTo>
                  <a:cubicBezTo>
                    <a:pt x="7042" y="3247"/>
                    <a:pt x="7110" y="3227"/>
                    <a:pt x="7172" y="3180"/>
                  </a:cubicBezTo>
                  <a:cubicBezTo>
                    <a:pt x="7283" y="3069"/>
                    <a:pt x="7320" y="2884"/>
                    <a:pt x="7209" y="2736"/>
                  </a:cubicBezTo>
                  <a:cubicBezTo>
                    <a:pt x="5287" y="481"/>
                    <a:pt x="3290" y="1"/>
                    <a:pt x="192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37"/>
            <p:cNvSpPr/>
            <p:nvPr/>
          </p:nvSpPr>
          <p:spPr>
            <a:xfrm>
              <a:off x="5148775" y="2298125"/>
              <a:ext cx="97075" cy="268425"/>
            </a:xfrm>
            <a:custGeom>
              <a:avLst/>
              <a:gdLst/>
              <a:ahLst/>
              <a:cxnLst/>
              <a:rect l="l" t="t" r="r" b="b"/>
              <a:pathLst>
                <a:path w="3883" h="10737" extrusionOk="0">
                  <a:moveTo>
                    <a:pt x="2869" y="1"/>
                  </a:moveTo>
                  <a:cubicBezTo>
                    <a:pt x="2849" y="1"/>
                    <a:pt x="2829" y="3"/>
                    <a:pt x="2810" y="8"/>
                  </a:cubicBezTo>
                  <a:cubicBezTo>
                    <a:pt x="2625" y="8"/>
                    <a:pt x="2514" y="156"/>
                    <a:pt x="2551" y="340"/>
                  </a:cubicBezTo>
                  <a:cubicBezTo>
                    <a:pt x="2551" y="340"/>
                    <a:pt x="2551" y="377"/>
                    <a:pt x="2551" y="488"/>
                  </a:cubicBezTo>
                  <a:cubicBezTo>
                    <a:pt x="2588" y="747"/>
                    <a:pt x="2625" y="1413"/>
                    <a:pt x="2625" y="2189"/>
                  </a:cubicBezTo>
                  <a:cubicBezTo>
                    <a:pt x="2662" y="3187"/>
                    <a:pt x="2514" y="4407"/>
                    <a:pt x="2145" y="5073"/>
                  </a:cubicBezTo>
                  <a:cubicBezTo>
                    <a:pt x="1812" y="5664"/>
                    <a:pt x="1331" y="6182"/>
                    <a:pt x="851" y="6662"/>
                  </a:cubicBezTo>
                  <a:cubicBezTo>
                    <a:pt x="629" y="6921"/>
                    <a:pt x="444" y="7143"/>
                    <a:pt x="259" y="7402"/>
                  </a:cubicBezTo>
                  <a:cubicBezTo>
                    <a:pt x="111" y="7624"/>
                    <a:pt x="0" y="7919"/>
                    <a:pt x="0" y="8215"/>
                  </a:cubicBezTo>
                  <a:cubicBezTo>
                    <a:pt x="0" y="8437"/>
                    <a:pt x="74" y="8659"/>
                    <a:pt x="185" y="8881"/>
                  </a:cubicBezTo>
                  <a:cubicBezTo>
                    <a:pt x="629" y="9546"/>
                    <a:pt x="1442" y="9990"/>
                    <a:pt x="2145" y="10286"/>
                  </a:cubicBezTo>
                  <a:cubicBezTo>
                    <a:pt x="2847" y="10581"/>
                    <a:pt x="3476" y="10729"/>
                    <a:pt x="3476" y="10729"/>
                  </a:cubicBezTo>
                  <a:cubicBezTo>
                    <a:pt x="3495" y="10734"/>
                    <a:pt x="3514" y="10736"/>
                    <a:pt x="3534" y="10736"/>
                  </a:cubicBezTo>
                  <a:cubicBezTo>
                    <a:pt x="3669" y="10736"/>
                    <a:pt x="3813" y="10631"/>
                    <a:pt x="3845" y="10470"/>
                  </a:cubicBezTo>
                  <a:cubicBezTo>
                    <a:pt x="3882" y="10323"/>
                    <a:pt x="3771" y="10138"/>
                    <a:pt x="3624" y="10101"/>
                  </a:cubicBezTo>
                  <a:lnTo>
                    <a:pt x="3513" y="10101"/>
                  </a:lnTo>
                  <a:cubicBezTo>
                    <a:pt x="3291" y="10027"/>
                    <a:pt x="2736" y="9879"/>
                    <a:pt x="2145" y="9583"/>
                  </a:cubicBezTo>
                  <a:cubicBezTo>
                    <a:pt x="1553" y="9324"/>
                    <a:pt x="962" y="8955"/>
                    <a:pt x="703" y="8548"/>
                  </a:cubicBezTo>
                  <a:cubicBezTo>
                    <a:pt x="629" y="8437"/>
                    <a:pt x="592" y="8326"/>
                    <a:pt x="592" y="8215"/>
                  </a:cubicBezTo>
                  <a:cubicBezTo>
                    <a:pt x="592" y="8067"/>
                    <a:pt x="666" y="7919"/>
                    <a:pt x="777" y="7735"/>
                  </a:cubicBezTo>
                  <a:cubicBezTo>
                    <a:pt x="962" y="7439"/>
                    <a:pt x="1294" y="7106"/>
                    <a:pt x="1664" y="6699"/>
                  </a:cubicBezTo>
                  <a:cubicBezTo>
                    <a:pt x="2034" y="6330"/>
                    <a:pt x="2403" y="5886"/>
                    <a:pt x="2699" y="5368"/>
                  </a:cubicBezTo>
                  <a:cubicBezTo>
                    <a:pt x="3180" y="4481"/>
                    <a:pt x="3254" y="3224"/>
                    <a:pt x="3254" y="2189"/>
                  </a:cubicBezTo>
                  <a:cubicBezTo>
                    <a:pt x="3254" y="1117"/>
                    <a:pt x="3143" y="267"/>
                    <a:pt x="3143" y="267"/>
                  </a:cubicBezTo>
                  <a:cubicBezTo>
                    <a:pt x="3143" y="106"/>
                    <a:pt x="3003" y="1"/>
                    <a:pt x="28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37"/>
            <p:cNvSpPr/>
            <p:nvPr/>
          </p:nvSpPr>
          <p:spPr>
            <a:xfrm>
              <a:off x="5215325" y="2589325"/>
              <a:ext cx="163625" cy="61150"/>
            </a:xfrm>
            <a:custGeom>
              <a:avLst/>
              <a:gdLst/>
              <a:ahLst/>
              <a:cxnLst/>
              <a:rect l="l" t="t" r="r" b="b"/>
              <a:pathLst>
                <a:path w="6545" h="2446" extrusionOk="0">
                  <a:moveTo>
                    <a:pt x="6229" y="0"/>
                  </a:moveTo>
                  <a:cubicBezTo>
                    <a:pt x="6140" y="0"/>
                    <a:pt x="6049" y="37"/>
                    <a:pt x="5990" y="116"/>
                  </a:cubicBezTo>
                  <a:cubicBezTo>
                    <a:pt x="4659" y="1521"/>
                    <a:pt x="2921" y="1817"/>
                    <a:pt x="1701" y="1817"/>
                  </a:cubicBezTo>
                  <a:cubicBezTo>
                    <a:pt x="1331" y="1817"/>
                    <a:pt x="998" y="1780"/>
                    <a:pt x="740" y="1743"/>
                  </a:cubicBezTo>
                  <a:cubicBezTo>
                    <a:pt x="629" y="1743"/>
                    <a:pt x="555" y="1743"/>
                    <a:pt x="481" y="1706"/>
                  </a:cubicBezTo>
                  <a:lnTo>
                    <a:pt x="407" y="1706"/>
                  </a:lnTo>
                  <a:cubicBezTo>
                    <a:pt x="376" y="1700"/>
                    <a:pt x="346" y="1697"/>
                    <a:pt x="318" y="1697"/>
                  </a:cubicBezTo>
                  <a:cubicBezTo>
                    <a:pt x="176" y="1697"/>
                    <a:pt x="68" y="1774"/>
                    <a:pt x="37" y="1928"/>
                  </a:cubicBezTo>
                  <a:cubicBezTo>
                    <a:pt x="0" y="2076"/>
                    <a:pt x="74" y="2261"/>
                    <a:pt x="259" y="2298"/>
                  </a:cubicBezTo>
                  <a:cubicBezTo>
                    <a:pt x="259" y="2298"/>
                    <a:pt x="851" y="2446"/>
                    <a:pt x="1701" y="2446"/>
                  </a:cubicBezTo>
                  <a:cubicBezTo>
                    <a:pt x="2995" y="2446"/>
                    <a:pt x="4917" y="2113"/>
                    <a:pt x="6433" y="523"/>
                  </a:cubicBezTo>
                  <a:cubicBezTo>
                    <a:pt x="6544" y="412"/>
                    <a:pt x="6544" y="190"/>
                    <a:pt x="6433" y="79"/>
                  </a:cubicBezTo>
                  <a:cubicBezTo>
                    <a:pt x="6382" y="28"/>
                    <a:pt x="6306" y="0"/>
                    <a:pt x="62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37"/>
            <p:cNvSpPr/>
            <p:nvPr/>
          </p:nvSpPr>
          <p:spPr>
            <a:xfrm>
              <a:off x="862950" y="4920450"/>
              <a:ext cx="1188625" cy="15750"/>
            </a:xfrm>
            <a:custGeom>
              <a:avLst/>
              <a:gdLst/>
              <a:ahLst/>
              <a:cxnLst/>
              <a:rect l="l" t="t" r="r" b="b"/>
              <a:pathLst>
                <a:path w="47545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47249" y="629"/>
                  </a:lnTo>
                  <a:cubicBezTo>
                    <a:pt x="47397" y="629"/>
                    <a:pt x="47545" y="481"/>
                    <a:pt x="47545" y="296"/>
                  </a:cubicBezTo>
                  <a:cubicBezTo>
                    <a:pt x="47545" y="149"/>
                    <a:pt x="47397" y="1"/>
                    <a:pt x="472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37"/>
            <p:cNvSpPr/>
            <p:nvPr/>
          </p:nvSpPr>
          <p:spPr>
            <a:xfrm>
              <a:off x="2173575" y="4920450"/>
              <a:ext cx="4043675" cy="15750"/>
            </a:xfrm>
            <a:custGeom>
              <a:avLst/>
              <a:gdLst/>
              <a:ahLst/>
              <a:cxnLst/>
              <a:rect l="l" t="t" r="r" b="b"/>
              <a:pathLst>
                <a:path w="161747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1451" y="629"/>
                  </a:lnTo>
                  <a:cubicBezTo>
                    <a:pt x="161599" y="629"/>
                    <a:pt x="161746" y="481"/>
                    <a:pt x="161746" y="296"/>
                  </a:cubicBezTo>
                  <a:cubicBezTo>
                    <a:pt x="161746" y="149"/>
                    <a:pt x="161599" y="1"/>
                    <a:pt x="161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37"/>
            <p:cNvSpPr/>
            <p:nvPr/>
          </p:nvSpPr>
          <p:spPr>
            <a:xfrm>
              <a:off x="6316125" y="4920450"/>
              <a:ext cx="159000" cy="15750"/>
            </a:xfrm>
            <a:custGeom>
              <a:avLst/>
              <a:gdLst/>
              <a:ahLst/>
              <a:cxnLst/>
              <a:rect l="l" t="t" r="r" b="b"/>
              <a:pathLst>
                <a:path w="63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6026" y="629"/>
                  </a:lnTo>
                  <a:cubicBezTo>
                    <a:pt x="6211" y="629"/>
                    <a:pt x="6359" y="481"/>
                    <a:pt x="6359" y="296"/>
                  </a:cubicBezTo>
                  <a:cubicBezTo>
                    <a:pt x="6359" y="149"/>
                    <a:pt x="6211" y="1"/>
                    <a:pt x="60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7"/>
            <p:cNvSpPr/>
            <p:nvPr/>
          </p:nvSpPr>
          <p:spPr>
            <a:xfrm>
              <a:off x="4014700" y="2706825"/>
              <a:ext cx="350325" cy="819850"/>
            </a:xfrm>
            <a:custGeom>
              <a:avLst/>
              <a:gdLst/>
              <a:ahLst/>
              <a:cxnLst/>
              <a:rect l="l" t="t" r="r" b="b"/>
              <a:pathLst>
                <a:path w="14013" h="32794" extrusionOk="0">
                  <a:moveTo>
                    <a:pt x="0" y="1"/>
                  </a:moveTo>
                  <a:lnTo>
                    <a:pt x="0" y="32794"/>
                  </a:lnTo>
                  <a:lnTo>
                    <a:pt x="14012" y="32794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7"/>
            <p:cNvSpPr/>
            <p:nvPr/>
          </p:nvSpPr>
          <p:spPr>
            <a:xfrm>
              <a:off x="1582025" y="1799200"/>
              <a:ext cx="1080500" cy="1727475"/>
            </a:xfrm>
            <a:custGeom>
              <a:avLst/>
              <a:gdLst/>
              <a:ahLst/>
              <a:cxnLst/>
              <a:rect l="l" t="t" r="r" b="b"/>
              <a:pathLst>
                <a:path w="43220" h="69099" extrusionOk="0">
                  <a:moveTo>
                    <a:pt x="1" y="1"/>
                  </a:moveTo>
                  <a:lnTo>
                    <a:pt x="1" y="67768"/>
                  </a:lnTo>
                  <a:cubicBezTo>
                    <a:pt x="1073" y="68175"/>
                    <a:pt x="2145" y="68618"/>
                    <a:pt x="3217" y="69099"/>
                  </a:cubicBezTo>
                  <a:lnTo>
                    <a:pt x="22738" y="69099"/>
                  </a:lnTo>
                  <a:cubicBezTo>
                    <a:pt x="30686" y="58747"/>
                    <a:pt x="31537" y="19188"/>
                    <a:pt x="432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7"/>
            <p:cNvSpPr/>
            <p:nvPr/>
          </p:nvSpPr>
          <p:spPr>
            <a:xfrm>
              <a:off x="1582025" y="1799200"/>
              <a:ext cx="2783000" cy="1727475"/>
            </a:xfrm>
            <a:custGeom>
              <a:avLst/>
              <a:gdLst/>
              <a:ahLst/>
              <a:cxnLst/>
              <a:rect l="l" t="t" r="r" b="b"/>
              <a:pathLst>
                <a:path w="111320" h="69099" extrusionOk="0">
                  <a:moveTo>
                    <a:pt x="1" y="67768"/>
                  </a:moveTo>
                  <a:lnTo>
                    <a:pt x="1" y="69099"/>
                  </a:lnTo>
                  <a:lnTo>
                    <a:pt x="3217" y="69099"/>
                  </a:lnTo>
                  <a:cubicBezTo>
                    <a:pt x="2145" y="68618"/>
                    <a:pt x="1073" y="68175"/>
                    <a:pt x="1" y="67768"/>
                  </a:cubicBezTo>
                  <a:close/>
                  <a:moveTo>
                    <a:pt x="43220" y="1"/>
                  </a:moveTo>
                  <a:cubicBezTo>
                    <a:pt x="31537" y="19188"/>
                    <a:pt x="30686" y="58747"/>
                    <a:pt x="22738" y="69099"/>
                  </a:cubicBezTo>
                  <a:lnTo>
                    <a:pt x="94904" y="69099"/>
                  </a:lnTo>
                  <a:cubicBezTo>
                    <a:pt x="95644" y="68433"/>
                    <a:pt x="96383" y="67768"/>
                    <a:pt x="97197" y="67102"/>
                  </a:cubicBezTo>
                  <a:cubicBezTo>
                    <a:pt x="100043" y="55678"/>
                    <a:pt x="102483" y="45770"/>
                    <a:pt x="103260" y="42036"/>
                  </a:cubicBezTo>
                  <a:cubicBezTo>
                    <a:pt x="103408" y="41297"/>
                    <a:pt x="103482" y="40816"/>
                    <a:pt x="103482" y="40594"/>
                  </a:cubicBezTo>
                  <a:cubicBezTo>
                    <a:pt x="103629" y="38672"/>
                    <a:pt x="104147" y="37452"/>
                    <a:pt x="104813" y="36675"/>
                  </a:cubicBezTo>
                  <a:cubicBezTo>
                    <a:pt x="105441" y="35936"/>
                    <a:pt x="106254" y="35677"/>
                    <a:pt x="106883" y="35677"/>
                  </a:cubicBezTo>
                  <a:cubicBezTo>
                    <a:pt x="107474" y="35677"/>
                    <a:pt x="108916" y="35788"/>
                    <a:pt x="110210" y="35899"/>
                  </a:cubicBezTo>
                  <a:cubicBezTo>
                    <a:pt x="110617" y="35936"/>
                    <a:pt x="110987" y="35973"/>
                    <a:pt x="111319" y="35973"/>
                  </a:cubicBezTo>
                  <a:lnTo>
                    <a:pt x="1113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37"/>
            <p:cNvSpPr/>
            <p:nvPr/>
          </p:nvSpPr>
          <p:spPr>
            <a:xfrm>
              <a:off x="3977725" y="3502625"/>
              <a:ext cx="27750" cy="24050"/>
            </a:xfrm>
            <a:custGeom>
              <a:avLst/>
              <a:gdLst/>
              <a:ahLst/>
              <a:cxnLst/>
              <a:rect l="l" t="t" r="r" b="b"/>
              <a:pathLst>
                <a:path w="1110" h="962" extrusionOk="0">
                  <a:moveTo>
                    <a:pt x="1110" y="1"/>
                  </a:moveTo>
                  <a:cubicBezTo>
                    <a:pt x="740" y="333"/>
                    <a:pt x="370" y="629"/>
                    <a:pt x="1" y="962"/>
                  </a:cubicBezTo>
                  <a:lnTo>
                    <a:pt x="851" y="962"/>
                  </a:lnTo>
                  <a:cubicBezTo>
                    <a:pt x="925" y="629"/>
                    <a:pt x="999" y="333"/>
                    <a:pt x="11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37"/>
            <p:cNvSpPr/>
            <p:nvPr/>
          </p:nvSpPr>
          <p:spPr>
            <a:xfrm>
              <a:off x="3954625" y="3476750"/>
              <a:ext cx="57325" cy="49925"/>
            </a:xfrm>
            <a:custGeom>
              <a:avLst/>
              <a:gdLst/>
              <a:ahLst/>
              <a:cxnLst/>
              <a:rect l="l" t="t" r="r" b="b"/>
              <a:pathLst>
                <a:path w="2293" h="1997" extrusionOk="0">
                  <a:moveTo>
                    <a:pt x="2293" y="0"/>
                  </a:moveTo>
                  <a:lnTo>
                    <a:pt x="2293" y="0"/>
                  </a:lnTo>
                  <a:cubicBezTo>
                    <a:pt x="1479" y="666"/>
                    <a:pt x="740" y="1331"/>
                    <a:pt x="0" y="1997"/>
                  </a:cubicBezTo>
                  <a:lnTo>
                    <a:pt x="925" y="1997"/>
                  </a:lnTo>
                  <a:cubicBezTo>
                    <a:pt x="1294" y="1664"/>
                    <a:pt x="1664" y="1368"/>
                    <a:pt x="2034" y="1036"/>
                  </a:cubicBezTo>
                  <a:cubicBezTo>
                    <a:pt x="2108" y="703"/>
                    <a:pt x="2182" y="333"/>
                    <a:pt x="22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37"/>
            <p:cNvSpPr/>
            <p:nvPr/>
          </p:nvSpPr>
          <p:spPr>
            <a:xfrm>
              <a:off x="3998975" y="2691125"/>
              <a:ext cx="366050" cy="835550"/>
            </a:xfrm>
            <a:custGeom>
              <a:avLst/>
              <a:gdLst/>
              <a:ahLst/>
              <a:cxnLst/>
              <a:rect l="l" t="t" r="r" b="b"/>
              <a:pathLst>
                <a:path w="14642" h="33422" extrusionOk="0">
                  <a:moveTo>
                    <a:pt x="10205" y="0"/>
                  </a:moveTo>
                  <a:cubicBezTo>
                    <a:pt x="9576" y="0"/>
                    <a:pt x="8763" y="259"/>
                    <a:pt x="8135" y="998"/>
                  </a:cubicBezTo>
                  <a:cubicBezTo>
                    <a:pt x="7469" y="1775"/>
                    <a:pt x="6951" y="2995"/>
                    <a:pt x="6804" y="4917"/>
                  </a:cubicBezTo>
                  <a:cubicBezTo>
                    <a:pt x="6804" y="5139"/>
                    <a:pt x="6730" y="5620"/>
                    <a:pt x="6582" y="6359"/>
                  </a:cubicBezTo>
                  <a:cubicBezTo>
                    <a:pt x="5805" y="10093"/>
                    <a:pt x="3365" y="20001"/>
                    <a:pt x="519" y="31425"/>
                  </a:cubicBezTo>
                  <a:cubicBezTo>
                    <a:pt x="408" y="31758"/>
                    <a:pt x="334" y="32128"/>
                    <a:pt x="260" y="32461"/>
                  </a:cubicBezTo>
                  <a:cubicBezTo>
                    <a:pt x="149" y="32793"/>
                    <a:pt x="75" y="33089"/>
                    <a:pt x="1" y="33422"/>
                  </a:cubicBezTo>
                  <a:lnTo>
                    <a:pt x="629" y="33422"/>
                  </a:lnTo>
                  <a:cubicBezTo>
                    <a:pt x="999" y="31980"/>
                    <a:pt x="1369" y="30575"/>
                    <a:pt x="1702" y="29207"/>
                  </a:cubicBezTo>
                  <a:cubicBezTo>
                    <a:pt x="3254" y="22922"/>
                    <a:pt x="4659" y="17229"/>
                    <a:pt x="5694" y="12903"/>
                  </a:cubicBezTo>
                  <a:cubicBezTo>
                    <a:pt x="6212" y="10759"/>
                    <a:pt x="6619" y="8947"/>
                    <a:pt x="6914" y="7616"/>
                  </a:cubicBezTo>
                  <a:cubicBezTo>
                    <a:pt x="7210" y="6248"/>
                    <a:pt x="7395" y="5361"/>
                    <a:pt x="7432" y="4954"/>
                  </a:cubicBezTo>
                  <a:cubicBezTo>
                    <a:pt x="7580" y="3106"/>
                    <a:pt x="8061" y="2034"/>
                    <a:pt x="8578" y="1405"/>
                  </a:cubicBezTo>
                  <a:cubicBezTo>
                    <a:pt x="9133" y="777"/>
                    <a:pt x="9724" y="629"/>
                    <a:pt x="10205" y="629"/>
                  </a:cubicBezTo>
                  <a:cubicBezTo>
                    <a:pt x="10759" y="629"/>
                    <a:pt x="12201" y="740"/>
                    <a:pt x="13495" y="814"/>
                  </a:cubicBezTo>
                  <a:cubicBezTo>
                    <a:pt x="13902" y="851"/>
                    <a:pt x="14309" y="888"/>
                    <a:pt x="14641" y="925"/>
                  </a:cubicBezTo>
                  <a:lnTo>
                    <a:pt x="14641" y="296"/>
                  </a:lnTo>
                  <a:cubicBezTo>
                    <a:pt x="14309" y="296"/>
                    <a:pt x="13939" y="259"/>
                    <a:pt x="13532" y="222"/>
                  </a:cubicBezTo>
                  <a:cubicBezTo>
                    <a:pt x="12238" y="111"/>
                    <a:pt x="10796" y="0"/>
                    <a:pt x="102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37"/>
            <p:cNvSpPr/>
            <p:nvPr/>
          </p:nvSpPr>
          <p:spPr>
            <a:xfrm>
              <a:off x="1529350" y="1687375"/>
              <a:ext cx="2889275" cy="1951150"/>
            </a:xfrm>
            <a:custGeom>
              <a:avLst/>
              <a:gdLst/>
              <a:ahLst/>
              <a:cxnLst/>
              <a:rect l="l" t="t" r="r" b="b"/>
              <a:pathLst>
                <a:path w="115571" h="78046" extrusionOk="0">
                  <a:moveTo>
                    <a:pt x="113759" y="4178"/>
                  </a:moveTo>
                  <a:lnTo>
                    <a:pt x="113759" y="73868"/>
                  </a:lnTo>
                  <a:lnTo>
                    <a:pt x="1812" y="73868"/>
                  </a:lnTo>
                  <a:lnTo>
                    <a:pt x="1812" y="4178"/>
                  </a:lnTo>
                  <a:close/>
                  <a:moveTo>
                    <a:pt x="1" y="0"/>
                  </a:moveTo>
                  <a:lnTo>
                    <a:pt x="1" y="78045"/>
                  </a:lnTo>
                  <a:lnTo>
                    <a:pt x="115571" y="78045"/>
                  </a:lnTo>
                  <a:lnTo>
                    <a:pt x="1155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37"/>
            <p:cNvSpPr/>
            <p:nvPr/>
          </p:nvSpPr>
          <p:spPr>
            <a:xfrm>
              <a:off x="1521025" y="1679050"/>
              <a:ext cx="2905000" cy="1966875"/>
            </a:xfrm>
            <a:custGeom>
              <a:avLst/>
              <a:gdLst/>
              <a:ahLst/>
              <a:cxnLst/>
              <a:rect l="l" t="t" r="r" b="b"/>
              <a:pathLst>
                <a:path w="116200" h="78675" extrusionOk="0">
                  <a:moveTo>
                    <a:pt x="113759" y="4807"/>
                  </a:moveTo>
                  <a:lnTo>
                    <a:pt x="113759" y="73905"/>
                  </a:lnTo>
                  <a:lnTo>
                    <a:pt x="2441" y="73905"/>
                  </a:lnTo>
                  <a:lnTo>
                    <a:pt x="2441" y="4807"/>
                  </a:lnTo>
                  <a:close/>
                  <a:moveTo>
                    <a:pt x="2145" y="4178"/>
                  </a:moveTo>
                  <a:cubicBezTo>
                    <a:pt x="2071" y="4178"/>
                    <a:pt x="1997" y="4215"/>
                    <a:pt x="1923" y="4289"/>
                  </a:cubicBezTo>
                  <a:cubicBezTo>
                    <a:pt x="1849" y="4326"/>
                    <a:pt x="1849" y="4400"/>
                    <a:pt x="1849" y="4511"/>
                  </a:cubicBezTo>
                  <a:lnTo>
                    <a:pt x="1849" y="74201"/>
                  </a:lnTo>
                  <a:cubicBezTo>
                    <a:pt x="1849" y="74275"/>
                    <a:pt x="1849" y="74385"/>
                    <a:pt x="1923" y="74422"/>
                  </a:cubicBezTo>
                  <a:cubicBezTo>
                    <a:pt x="1997" y="74496"/>
                    <a:pt x="2071" y="74533"/>
                    <a:pt x="2145" y="74533"/>
                  </a:cubicBezTo>
                  <a:lnTo>
                    <a:pt x="114092" y="74533"/>
                  </a:lnTo>
                  <a:cubicBezTo>
                    <a:pt x="114166" y="74533"/>
                    <a:pt x="114240" y="74496"/>
                    <a:pt x="114314" y="74422"/>
                  </a:cubicBezTo>
                  <a:cubicBezTo>
                    <a:pt x="114351" y="74385"/>
                    <a:pt x="114388" y="74275"/>
                    <a:pt x="114388" y="74201"/>
                  </a:cubicBezTo>
                  <a:lnTo>
                    <a:pt x="114388" y="4511"/>
                  </a:lnTo>
                  <a:cubicBezTo>
                    <a:pt x="114388" y="4400"/>
                    <a:pt x="114351" y="4326"/>
                    <a:pt x="114314" y="4289"/>
                  </a:cubicBezTo>
                  <a:cubicBezTo>
                    <a:pt x="114240" y="4215"/>
                    <a:pt x="114166" y="4178"/>
                    <a:pt x="114092" y="4178"/>
                  </a:cubicBezTo>
                  <a:close/>
                  <a:moveTo>
                    <a:pt x="115608" y="629"/>
                  </a:moveTo>
                  <a:lnTo>
                    <a:pt x="115608" y="78082"/>
                  </a:lnTo>
                  <a:lnTo>
                    <a:pt x="629" y="78082"/>
                  </a:lnTo>
                  <a:lnTo>
                    <a:pt x="629" y="629"/>
                  </a:lnTo>
                  <a:close/>
                  <a:moveTo>
                    <a:pt x="334" y="0"/>
                  </a:moveTo>
                  <a:cubicBezTo>
                    <a:pt x="223" y="0"/>
                    <a:pt x="149" y="37"/>
                    <a:pt x="112" y="111"/>
                  </a:cubicBezTo>
                  <a:cubicBezTo>
                    <a:pt x="38" y="148"/>
                    <a:pt x="1" y="259"/>
                    <a:pt x="1" y="333"/>
                  </a:cubicBezTo>
                  <a:lnTo>
                    <a:pt x="1" y="78378"/>
                  </a:lnTo>
                  <a:cubicBezTo>
                    <a:pt x="1" y="78452"/>
                    <a:pt x="38" y="78526"/>
                    <a:pt x="112" y="78600"/>
                  </a:cubicBezTo>
                  <a:cubicBezTo>
                    <a:pt x="149" y="78637"/>
                    <a:pt x="223" y="78674"/>
                    <a:pt x="334" y="78674"/>
                  </a:cubicBezTo>
                  <a:lnTo>
                    <a:pt x="115904" y="78674"/>
                  </a:lnTo>
                  <a:cubicBezTo>
                    <a:pt x="115978" y="78674"/>
                    <a:pt x="116052" y="78637"/>
                    <a:pt x="116125" y="78600"/>
                  </a:cubicBezTo>
                  <a:cubicBezTo>
                    <a:pt x="116162" y="78526"/>
                    <a:pt x="116199" y="78452"/>
                    <a:pt x="116199" y="78378"/>
                  </a:cubicBezTo>
                  <a:lnTo>
                    <a:pt x="116199" y="333"/>
                  </a:lnTo>
                  <a:cubicBezTo>
                    <a:pt x="116199" y="259"/>
                    <a:pt x="116162" y="185"/>
                    <a:pt x="116125" y="111"/>
                  </a:cubicBezTo>
                  <a:cubicBezTo>
                    <a:pt x="116052" y="37"/>
                    <a:pt x="115978" y="0"/>
                    <a:pt x="1159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37"/>
            <p:cNvSpPr/>
            <p:nvPr/>
          </p:nvSpPr>
          <p:spPr>
            <a:xfrm>
              <a:off x="1634725" y="1846350"/>
              <a:ext cx="1974250" cy="154375"/>
            </a:xfrm>
            <a:custGeom>
              <a:avLst/>
              <a:gdLst/>
              <a:ahLst/>
              <a:cxnLst/>
              <a:rect l="l" t="t" r="r" b="b"/>
              <a:pathLst>
                <a:path w="78970" h="6175" extrusionOk="0">
                  <a:moveTo>
                    <a:pt x="2071" y="0"/>
                  </a:moveTo>
                  <a:cubicBezTo>
                    <a:pt x="924" y="0"/>
                    <a:pt x="0" y="924"/>
                    <a:pt x="0" y="2070"/>
                  </a:cubicBezTo>
                  <a:lnTo>
                    <a:pt x="0" y="4104"/>
                  </a:lnTo>
                  <a:cubicBezTo>
                    <a:pt x="0" y="5250"/>
                    <a:pt x="924" y="6174"/>
                    <a:pt x="2071" y="6174"/>
                  </a:cubicBezTo>
                  <a:lnTo>
                    <a:pt x="76862" y="6174"/>
                  </a:lnTo>
                  <a:cubicBezTo>
                    <a:pt x="78008" y="6174"/>
                    <a:pt x="78969" y="5250"/>
                    <a:pt x="78969" y="4104"/>
                  </a:cubicBezTo>
                  <a:lnTo>
                    <a:pt x="78969" y="2070"/>
                  </a:lnTo>
                  <a:cubicBezTo>
                    <a:pt x="78969" y="924"/>
                    <a:pt x="78008" y="0"/>
                    <a:pt x="768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37"/>
            <p:cNvSpPr/>
            <p:nvPr/>
          </p:nvSpPr>
          <p:spPr>
            <a:xfrm>
              <a:off x="1626400" y="1838950"/>
              <a:ext cx="1989975" cy="170075"/>
            </a:xfrm>
            <a:custGeom>
              <a:avLst/>
              <a:gdLst/>
              <a:ahLst/>
              <a:cxnLst/>
              <a:rect l="l" t="t" r="r" b="b"/>
              <a:pathLst>
                <a:path w="79599" h="6803" extrusionOk="0">
                  <a:moveTo>
                    <a:pt x="77195" y="629"/>
                  </a:moveTo>
                  <a:cubicBezTo>
                    <a:pt x="78193" y="629"/>
                    <a:pt x="78970" y="1405"/>
                    <a:pt x="78970" y="2366"/>
                  </a:cubicBezTo>
                  <a:lnTo>
                    <a:pt x="78970" y="4400"/>
                  </a:lnTo>
                  <a:cubicBezTo>
                    <a:pt x="78970" y="5398"/>
                    <a:pt x="78193" y="6174"/>
                    <a:pt x="77195" y="6174"/>
                  </a:cubicBezTo>
                  <a:lnTo>
                    <a:pt x="2404" y="6174"/>
                  </a:lnTo>
                  <a:cubicBezTo>
                    <a:pt x="1442" y="6174"/>
                    <a:pt x="629" y="5398"/>
                    <a:pt x="629" y="4400"/>
                  </a:cubicBezTo>
                  <a:lnTo>
                    <a:pt x="629" y="2366"/>
                  </a:lnTo>
                  <a:cubicBezTo>
                    <a:pt x="629" y="1405"/>
                    <a:pt x="1442" y="629"/>
                    <a:pt x="2404" y="629"/>
                  </a:cubicBezTo>
                  <a:close/>
                  <a:moveTo>
                    <a:pt x="2404" y="0"/>
                  </a:moveTo>
                  <a:cubicBezTo>
                    <a:pt x="1073" y="0"/>
                    <a:pt x="0" y="1072"/>
                    <a:pt x="0" y="2366"/>
                  </a:cubicBezTo>
                  <a:lnTo>
                    <a:pt x="0" y="4400"/>
                  </a:lnTo>
                  <a:cubicBezTo>
                    <a:pt x="0" y="5731"/>
                    <a:pt x="1073" y="6803"/>
                    <a:pt x="2404" y="6803"/>
                  </a:cubicBezTo>
                  <a:lnTo>
                    <a:pt x="77195" y="6803"/>
                  </a:lnTo>
                  <a:cubicBezTo>
                    <a:pt x="78526" y="6803"/>
                    <a:pt x="79598" y="5731"/>
                    <a:pt x="79598" y="4400"/>
                  </a:cubicBezTo>
                  <a:lnTo>
                    <a:pt x="79598" y="2366"/>
                  </a:lnTo>
                  <a:cubicBezTo>
                    <a:pt x="79598" y="1072"/>
                    <a:pt x="78526" y="0"/>
                    <a:pt x="771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37"/>
            <p:cNvSpPr/>
            <p:nvPr/>
          </p:nvSpPr>
          <p:spPr>
            <a:xfrm>
              <a:off x="1658750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37"/>
            <p:cNvSpPr/>
            <p:nvPr/>
          </p:nvSpPr>
          <p:spPr>
            <a:xfrm>
              <a:off x="1658750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37"/>
            <p:cNvSpPr/>
            <p:nvPr/>
          </p:nvSpPr>
          <p:spPr>
            <a:xfrm>
              <a:off x="1658750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37"/>
            <p:cNvSpPr/>
            <p:nvPr/>
          </p:nvSpPr>
          <p:spPr>
            <a:xfrm>
              <a:off x="1658750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>
              <a:off x="2144000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37"/>
            <p:cNvSpPr/>
            <p:nvPr/>
          </p:nvSpPr>
          <p:spPr>
            <a:xfrm>
              <a:off x="2144000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37"/>
            <p:cNvSpPr/>
            <p:nvPr/>
          </p:nvSpPr>
          <p:spPr>
            <a:xfrm>
              <a:off x="2144000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>
              <a:off x="2144000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37"/>
            <p:cNvSpPr/>
            <p:nvPr/>
          </p:nvSpPr>
          <p:spPr>
            <a:xfrm>
              <a:off x="2629225" y="21679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297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37"/>
            <p:cNvSpPr/>
            <p:nvPr/>
          </p:nvSpPr>
          <p:spPr>
            <a:xfrm>
              <a:off x="2629225" y="225947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37"/>
            <p:cNvSpPr/>
            <p:nvPr/>
          </p:nvSpPr>
          <p:spPr>
            <a:xfrm>
              <a:off x="2629225" y="2351000"/>
              <a:ext cx="421500" cy="15725"/>
            </a:xfrm>
            <a:custGeom>
              <a:avLst/>
              <a:gdLst/>
              <a:ahLst/>
              <a:cxnLst/>
              <a:rect l="l" t="t" r="r" b="b"/>
              <a:pathLst>
                <a:path w="16860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37"/>
            <p:cNvSpPr/>
            <p:nvPr/>
          </p:nvSpPr>
          <p:spPr>
            <a:xfrm>
              <a:off x="2629225" y="2448025"/>
              <a:ext cx="421500" cy="15750"/>
            </a:xfrm>
            <a:custGeom>
              <a:avLst/>
              <a:gdLst/>
              <a:ahLst/>
              <a:cxnLst/>
              <a:rect l="l" t="t" r="r" b="b"/>
              <a:pathLst>
                <a:path w="16860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37"/>
            <p:cNvSpPr/>
            <p:nvPr/>
          </p:nvSpPr>
          <p:spPr>
            <a:xfrm>
              <a:off x="3114475" y="21679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297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37"/>
            <p:cNvSpPr/>
            <p:nvPr/>
          </p:nvSpPr>
          <p:spPr>
            <a:xfrm>
              <a:off x="3114475" y="225947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37"/>
            <p:cNvSpPr/>
            <p:nvPr/>
          </p:nvSpPr>
          <p:spPr>
            <a:xfrm>
              <a:off x="3114475" y="2351000"/>
              <a:ext cx="421475" cy="15725"/>
            </a:xfrm>
            <a:custGeom>
              <a:avLst/>
              <a:gdLst/>
              <a:ahLst/>
              <a:cxnLst/>
              <a:rect l="l" t="t" r="r" b="b"/>
              <a:pathLst>
                <a:path w="16859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1"/>
                    <a:pt x="16859" y="333"/>
                  </a:cubicBezTo>
                  <a:cubicBezTo>
                    <a:pt x="16859" y="148"/>
                    <a:pt x="16748" y="0"/>
                    <a:pt x="165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37"/>
            <p:cNvSpPr/>
            <p:nvPr/>
          </p:nvSpPr>
          <p:spPr>
            <a:xfrm>
              <a:off x="3114475" y="2448025"/>
              <a:ext cx="421475" cy="15750"/>
            </a:xfrm>
            <a:custGeom>
              <a:avLst/>
              <a:gdLst/>
              <a:ahLst/>
              <a:cxnLst/>
              <a:rect l="l" t="t" r="r" b="b"/>
              <a:pathLst>
                <a:path w="16859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2"/>
                    <a:pt x="148" y="629"/>
                    <a:pt x="296" y="629"/>
                  </a:cubicBezTo>
                  <a:lnTo>
                    <a:pt x="16563" y="629"/>
                  </a:lnTo>
                  <a:cubicBezTo>
                    <a:pt x="16748" y="629"/>
                    <a:pt x="16859" y="482"/>
                    <a:pt x="16859" y="334"/>
                  </a:cubicBezTo>
                  <a:cubicBezTo>
                    <a:pt x="16859" y="149"/>
                    <a:pt x="16748" y="1"/>
                    <a:pt x="1656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7"/>
            <p:cNvSpPr/>
            <p:nvPr/>
          </p:nvSpPr>
          <p:spPr>
            <a:xfrm>
              <a:off x="1902750" y="2663150"/>
              <a:ext cx="1494575" cy="451550"/>
            </a:xfrm>
            <a:custGeom>
              <a:avLst/>
              <a:gdLst/>
              <a:ahLst/>
              <a:cxnLst/>
              <a:rect l="l" t="t" r="r" b="b"/>
              <a:pathLst>
                <a:path w="59783" h="18062" extrusionOk="0">
                  <a:moveTo>
                    <a:pt x="59431" y="1"/>
                  </a:moveTo>
                  <a:cubicBezTo>
                    <a:pt x="59357" y="1"/>
                    <a:pt x="59283" y="29"/>
                    <a:pt x="59228" y="84"/>
                  </a:cubicBezTo>
                  <a:lnTo>
                    <a:pt x="45585" y="14466"/>
                  </a:lnTo>
                  <a:lnTo>
                    <a:pt x="33052" y="5001"/>
                  </a:lnTo>
                  <a:cubicBezTo>
                    <a:pt x="33003" y="4968"/>
                    <a:pt x="32945" y="4950"/>
                    <a:pt x="32887" y="4950"/>
                  </a:cubicBezTo>
                  <a:cubicBezTo>
                    <a:pt x="32816" y="4950"/>
                    <a:pt x="32744" y="4977"/>
                    <a:pt x="32683" y="5038"/>
                  </a:cubicBezTo>
                  <a:lnTo>
                    <a:pt x="24290" y="12654"/>
                  </a:lnTo>
                  <a:lnTo>
                    <a:pt x="14345" y="3707"/>
                  </a:lnTo>
                  <a:cubicBezTo>
                    <a:pt x="14294" y="3656"/>
                    <a:pt x="14226" y="3628"/>
                    <a:pt x="14154" y="3628"/>
                  </a:cubicBezTo>
                  <a:cubicBezTo>
                    <a:pt x="14071" y="3628"/>
                    <a:pt x="13981" y="3665"/>
                    <a:pt x="13902" y="3744"/>
                  </a:cubicBezTo>
                  <a:lnTo>
                    <a:pt x="112" y="17534"/>
                  </a:lnTo>
                  <a:cubicBezTo>
                    <a:pt x="1" y="17645"/>
                    <a:pt x="1" y="17830"/>
                    <a:pt x="112" y="17978"/>
                  </a:cubicBezTo>
                  <a:cubicBezTo>
                    <a:pt x="167" y="18033"/>
                    <a:pt x="250" y="18061"/>
                    <a:pt x="333" y="18061"/>
                  </a:cubicBezTo>
                  <a:cubicBezTo>
                    <a:pt x="417" y="18061"/>
                    <a:pt x="500" y="18033"/>
                    <a:pt x="555" y="17978"/>
                  </a:cubicBezTo>
                  <a:lnTo>
                    <a:pt x="14160" y="4373"/>
                  </a:lnTo>
                  <a:lnTo>
                    <a:pt x="24069" y="13283"/>
                  </a:lnTo>
                  <a:cubicBezTo>
                    <a:pt x="24142" y="13338"/>
                    <a:pt x="24216" y="13366"/>
                    <a:pt x="24290" y="13366"/>
                  </a:cubicBezTo>
                  <a:cubicBezTo>
                    <a:pt x="24364" y="13366"/>
                    <a:pt x="24438" y="13338"/>
                    <a:pt x="24512" y="13283"/>
                  </a:cubicBezTo>
                  <a:lnTo>
                    <a:pt x="32905" y="5667"/>
                  </a:lnTo>
                  <a:lnTo>
                    <a:pt x="45438" y="15131"/>
                  </a:lnTo>
                  <a:cubicBezTo>
                    <a:pt x="45504" y="15164"/>
                    <a:pt x="45578" y="15183"/>
                    <a:pt x="45646" y="15183"/>
                  </a:cubicBezTo>
                  <a:cubicBezTo>
                    <a:pt x="45729" y="15183"/>
                    <a:pt x="45804" y="15155"/>
                    <a:pt x="45844" y="15094"/>
                  </a:cubicBezTo>
                  <a:lnTo>
                    <a:pt x="59671" y="528"/>
                  </a:lnTo>
                  <a:cubicBezTo>
                    <a:pt x="59782" y="380"/>
                    <a:pt x="59782" y="195"/>
                    <a:pt x="59634" y="84"/>
                  </a:cubicBezTo>
                  <a:cubicBezTo>
                    <a:pt x="59579" y="29"/>
                    <a:pt x="59505" y="1"/>
                    <a:pt x="594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7"/>
            <p:cNvSpPr/>
            <p:nvPr/>
          </p:nvSpPr>
          <p:spPr>
            <a:xfrm>
              <a:off x="2210525" y="2716075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0"/>
                  </a:moveTo>
                  <a:cubicBezTo>
                    <a:pt x="814" y="0"/>
                    <a:pt x="1" y="814"/>
                    <a:pt x="1" y="1812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48" y="3661"/>
                    <a:pt x="3661" y="2847"/>
                    <a:pt x="3661" y="1812"/>
                  </a:cubicBezTo>
                  <a:cubicBezTo>
                    <a:pt x="3661" y="814"/>
                    <a:pt x="2848" y="0"/>
                    <a:pt x="18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7"/>
            <p:cNvSpPr/>
            <p:nvPr/>
          </p:nvSpPr>
          <p:spPr>
            <a:xfrm>
              <a:off x="2203150" y="270867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7" y="629"/>
                  </a:moveTo>
                  <a:cubicBezTo>
                    <a:pt x="2958" y="629"/>
                    <a:pt x="3623" y="1295"/>
                    <a:pt x="3623" y="2108"/>
                  </a:cubicBezTo>
                  <a:cubicBezTo>
                    <a:pt x="3623" y="2958"/>
                    <a:pt x="2958" y="3624"/>
                    <a:pt x="2107" y="3624"/>
                  </a:cubicBezTo>
                  <a:cubicBezTo>
                    <a:pt x="1294" y="3624"/>
                    <a:pt x="592" y="2958"/>
                    <a:pt x="592" y="2108"/>
                  </a:cubicBezTo>
                  <a:cubicBezTo>
                    <a:pt x="592" y="1295"/>
                    <a:pt x="1294" y="629"/>
                    <a:pt x="2107" y="629"/>
                  </a:cubicBezTo>
                  <a:close/>
                  <a:moveTo>
                    <a:pt x="2107" y="1"/>
                  </a:moveTo>
                  <a:cubicBezTo>
                    <a:pt x="924" y="1"/>
                    <a:pt x="0" y="962"/>
                    <a:pt x="0" y="2108"/>
                  </a:cubicBezTo>
                  <a:cubicBezTo>
                    <a:pt x="0" y="3291"/>
                    <a:pt x="924" y="4252"/>
                    <a:pt x="2107" y="4252"/>
                  </a:cubicBezTo>
                  <a:cubicBezTo>
                    <a:pt x="3291" y="4252"/>
                    <a:pt x="4252" y="3291"/>
                    <a:pt x="4252" y="2108"/>
                  </a:cubicBezTo>
                  <a:cubicBezTo>
                    <a:pt x="4252" y="962"/>
                    <a:pt x="3291" y="1"/>
                    <a:pt x="21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7"/>
            <p:cNvSpPr/>
            <p:nvPr/>
          </p:nvSpPr>
          <p:spPr>
            <a:xfrm>
              <a:off x="2679125" y="2748425"/>
              <a:ext cx="91550" cy="91525"/>
            </a:xfrm>
            <a:custGeom>
              <a:avLst/>
              <a:gdLst/>
              <a:ahLst/>
              <a:cxnLst/>
              <a:rect l="l" t="t" r="r" b="b"/>
              <a:pathLst>
                <a:path w="3662" h="3661" extrusionOk="0">
                  <a:moveTo>
                    <a:pt x="1813" y="0"/>
                  </a:moveTo>
                  <a:cubicBezTo>
                    <a:pt x="814" y="0"/>
                    <a:pt x="1" y="814"/>
                    <a:pt x="1" y="1849"/>
                  </a:cubicBezTo>
                  <a:cubicBezTo>
                    <a:pt x="1" y="2847"/>
                    <a:pt x="814" y="3661"/>
                    <a:pt x="1813" y="3661"/>
                  </a:cubicBezTo>
                  <a:cubicBezTo>
                    <a:pt x="2848" y="3661"/>
                    <a:pt x="3661" y="2847"/>
                    <a:pt x="3661" y="1849"/>
                  </a:cubicBezTo>
                  <a:cubicBezTo>
                    <a:pt x="3661" y="814"/>
                    <a:pt x="2848" y="0"/>
                    <a:pt x="18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7"/>
            <p:cNvSpPr/>
            <p:nvPr/>
          </p:nvSpPr>
          <p:spPr>
            <a:xfrm>
              <a:off x="2671750" y="2741025"/>
              <a:ext cx="106300" cy="106325"/>
            </a:xfrm>
            <a:custGeom>
              <a:avLst/>
              <a:gdLst/>
              <a:ahLst/>
              <a:cxnLst/>
              <a:rect l="l" t="t" r="r" b="b"/>
              <a:pathLst>
                <a:path w="4252" h="4253" extrusionOk="0">
                  <a:moveTo>
                    <a:pt x="2108" y="629"/>
                  </a:moveTo>
                  <a:cubicBezTo>
                    <a:pt x="2958" y="629"/>
                    <a:pt x="3623" y="1295"/>
                    <a:pt x="3623" y="2145"/>
                  </a:cubicBezTo>
                  <a:cubicBezTo>
                    <a:pt x="3623" y="2958"/>
                    <a:pt x="2958" y="3661"/>
                    <a:pt x="2108" y="3661"/>
                  </a:cubicBezTo>
                  <a:cubicBezTo>
                    <a:pt x="1294" y="3661"/>
                    <a:pt x="592" y="2958"/>
                    <a:pt x="592" y="2145"/>
                  </a:cubicBezTo>
                  <a:cubicBezTo>
                    <a:pt x="592" y="1295"/>
                    <a:pt x="1294" y="629"/>
                    <a:pt x="2108" y="629"/>
                  </a:cubicBezTo>
                  <a:close/>
                  <a:moveTo>
                    <a:pt x="2108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08" y="4252"/>
                  </a:cubicBezTo>
                  <a:cubicBezTo>
                    <a:pt x="3291" y="4252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7"/>
            <p:cNvSpPr/>
            <p:nvPr/>
          </p:nvSpPr>
          <p:spPr>
            <a:xfrm>
              <a:off x="2998000" y="2989650"/>
              <a:ext cx="91525" cy="91525"/>
            </a:xfrm>
            <a:custGeom>
              <a:avLst/>
              <a:gdLst/>
              <a:ahLst/>
              <a:cxnLst/>
              <a:rect l="l" t="t" r="r" b="b"/>
              <a:pathLst>
                <a:path w="3661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1"/>
                    <a:pt x="814" y="3661"/>
                    <a:pt x="1812" y="3661"/>
                  </a:cubicBezTo>
                  <a:cubicBezTo>
                    <a:pt x="2848" y="3661"/>
                    <a:pt x="3661" y="2811"/>
                    <a:pt x="3661" y="1812"/>
                  </a:cubicBezTo>
                  <a:cubicBezTo>
                    <a:pt x="3661" y="814"/>
                    <a:pt x="2848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7"/>
            <p:cNvSpPr/>
            <p:nvPr/>
          </p:nvSpPr>
          <p:spPr>
            <a:xfrm>
              <a:off x="2990625" y="2982275"/>
              <a:ext cx="106300" cy="106300"/>
            </a:xfrm>
            <a:custGeom>
              <a:avLst/>
              <a:gdLst/>
              <a:ahLst/>
              <a:cxnLst/>
              <a:rect l="l" t="t" r="r" b="b"/>
              <a:pathLst>
                <a:path w="4252" h="4252" extrusionOk="0">
                  <a:moveTo>
                    <a:pt x="2107" y="592"/>
                  </a:moveTo>
                  <a:cubicBezTo>
                    <a:pt x="2958" y="592"/>
                    <a:pt x="3623" y="1294"/>
                    <a:pt x="3623" y="2107"/>
                  </a:cubicBezTo>
                  <a:cubicBezTo>
                    <a:pt x="3623" y="2958"/>
                    <a:pt x="2958" y="3623"/>
                    <a:pt x="2107" y="3623"/>
                  </a:cubicBezTo>
                  <a:cubicBezTo>
                    <a:pt x="1294" y="3623"/>
                    <a:pt x="592" y="2958"/>
                    <a:pt x="592" y="2107"/>
                  </a:cubicBezTo>
                  <a:cubicBezTo>
                    <a:pt x="592" y="1294"/>
                    <a:pt x="1294" y="592"/>
                    <a:pt x="2107" y="592"/>
                  </a:cubicBezTo>
                  <a:close/>
                  <a:moveTo>
                    <a:pt x="2107" y="0"/>
                  </a:moveTo>
                  <a:cubicBezTo>
                    <a:pt x="961" y="0"/>
                    <a:pt x="0" y="924"/>
                    <a:pt x="0" y="2107"/>
                  </a:cubicBezTo>
                  <a:cubicBezTo>
                    <a:pt x="0" y="3290"/>
                    <a:pt x="961" y="4252"/>
                    <a:pt x="2107" y="4252"/>
                  </a:cubicBezTo>
                  <a:cubicBezTo>
                    <a:pt x="3290" y="4252"/>
                    <a:pt x="4252" y="3290"/>
                    <a:pt x="4252" y="2107"/>
                  </a:cubicBezTo>
                  <a:cubicBezTo>
                    <a:pt x="4252" y="924"/>
                    <a:pt x="3290" y="0"/>
                    <a:pt x="21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7"/>
            <p:cNvSpPr/>
            <p:nvPr/>
          </p:nvSpPr>
          <p:spPr>
            <a:xfrm>
              <a:off x="3336300" y="2625500"/>
              <a:ext cx="91525" cy="90600"/>
            </a:xfrm>
            <a:custGeom>
              <a:avLst/>
              <a:gdLst/>
              <a:ahLst/>
              <a:cxnLst/>
              <a:rect l="l" t="t" r="r" b="b"/>
              <a:pathLst>
                <a:path w="3661" h="3624" extrusionOk="0">
                  <a:moveTo>
                    <a:pt x="1849" y="0"/>
                  </a:moveTo>
                  <a:cubicBezTo>
                    <a:pt x="813" y="0"/>
                    <a:pt x="0" y="814"/>
                    <a:pt x="0" y="1812"/>
                  </a:cubicBezTo>
                  <a:cubicBezTo>
                    <a:pt x="0" y="2810"/>
                    <a:pt x="813" y="3623"/>
                    <a:pt x="1849" y="3623"/>
                  </a:cubicBezTo>
                  <a:cubicBezTo>
                    <a:pt x="2847" y="3623"/>
                    <a:pt x="3660" y="2810"/>
                    <a:pt x="3660" y="1812"/>
                  </a:cubicBezTo>
                  <a:cubicBezTo>
                    <a:pt x="3660" y="814"/>
                    <a:pt x="2847" y="0"/>
                    <a:pt x="184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37"/>
            <p:cNvSpPr/>
            <p:nvPr/>
          </p:nvSpPr>
          <p:spPr>
            <a:xfrm>
              <a:off x="3328900" y="2617175"/>
              <a:ext cx="106300" cy="107250"/>
            </a:xfrm>
            <a:custGeom>
              <a:avLst/>
              <a:gdLst/>
              <a:ahLst/>
              <a:cxnLst/>
              <a:rect l="l" t="t" r="r" b="b"/>
              <a:pathLst>
                <a:path w="4252" h="4290" extrusionOk="0">
                  <a:moveTo>
                    <a:pt x="2145" y="629"/>
                  </a:moveTo>
                  <a:cubicBezTo>
                    <a:pt x="2958" y="629"/>
                    <a:pt x="3660" y="1295"/>
                    <a:pt x="3660" y="2145"/>
                  </a:cubicBezTo>
                  <a:cubicBezTo>
                    <a:pt x="3660" y="2995"/>
                    <a:pt x="2958" y="3661"/>
                    <a:pt x="2145" y="3661"/>
                  </a:cubicBezTo>
                  <a:cubicBezTo>
                    <a:pt x="1294" y="3661"/>
                    <a:pt x="629" y="2995"/>
                    <a:pt x="629" y="2145"/>
                  </a:cubicBezTo>
                  <a:cubicBezTo>
                    <a:pt x="629" y="1295"/>
                    <a:pt x="1294" y="629"/>
                    <a:pt x="2145" y="629"/>
                  </a:cubicBezTo>
                  <a:close/>
                  <a:moveTo>
                    <a:pt x="2145" y="1"/>
                  </a:moveTo>
                  <a:cubicBezTo>
                    <a:pt x="962" y="1"/>
                    <a:pt x="0" y="962"/>
                    <a:pt x="0" y="2145"/>
                  </a:cubicBezTo>
                  <a:cubicBezTo>
                    <a:pt x="0" y="3328"/>
                    <a:pt x="962" y="4289"/>
                    <a:pt x="2145" y="4289"/>
                  </a:cubicBezTo>
                  <a:cubicBezTo>
                    <a:pt x="3291" y="4289"/>
                    <a:pt x="4252" y="3328"/>
                    <a:pt x="4252" y="2145"/>
                  </a:cubicBezTo>
                  <a:cubicBezTo>
                    <a:pt x="4252" y="962"/>
                    <a:pt x="3291" y="1"/>
                    <a:pt x="21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37"/>
            <p:cNvSpPr/>
            <p:nvPr/>
          </p:nvSpPr>
          <p:spPr>
            <a:xfrm>
              <a:off x="1865775" y="3060825"/>
              <a:ext cx="90600" cy="91525"/>
            </a:xfrm>
            <a:custGeom>
              <a:avLst/>
              <a:gdLst/>
              <a:ahLst/>
              <a:cxnLst/>
              <a:rect l="l" t="t" r="r" b="b"/>
              <a:pathLst>
                <a:path w="3624" h="3661" extrusionOk="0">
                  <a:moveTo>
                    <a:pt x="1812" y="1"/>
                  </a:moveTo>
                  <a:cubicBezTo>
                    <a:pt x="814" y="1"/>
                    <a:pt x="1" y="814"/>
                    <a:pt x="1" y="1849"/>
                  </a:cubicBezTo>
                  <a:cubicBezTo>
                    <a:pt x="1" y="2847"/>
                    <a:pt x="814" y="3661"/>
                    <a:pt x="1812" y="3661"/>
                  </a:cubicBezTo>
                  <a:cubicBezTo>
                    <a:pt x="2811" y="3661"/>
                    <a:pt x="3624" y="2847"/>
                    <a:pt x="3624" y="1849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7"/>
            <p:cNvSpPr/>
            <p:nvPr/>
          </p:nvSpPr>
          <p:spPr>
            <a:xfrm>
              <a:off x="1857475" y="3053425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8"/>
                    <a:pt x="2995" y="3661"/>
                    <a:pt x="2144" y="3661"/>
                  </a:cubicBezTo>
                  <a:cubicBezTo>
                    <a:pt x="1294" y="3661"/>
                    <a:pt x="629" y="2958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2"/>
                    <a:pt x="2144" y="4252"/>
                  </a:cubicBezTo>
                  <a:cubicBezTo>
                    <a:pt x="3327" y="4252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7"/>
            <p:cNvSpPr/>
            <p:nvPr/>
          </p:nvSpPr>
          <p:spPr>
            <a:xfrm>
              <a:off x="2464700" y="2931425"/>
              <a:ext cx="90600" cy="90600"/>
            </a:xfrm>
            <a:custGeom>
              <a:avLst/>
              <a:gdLst/>
              <a:ahLst/>
              <a:cxnLst/>
              <a:rect l="l" t="t" r="r" b="b"/>
              <a:pathLst>
                <a:path w="3624" h="3624" extrusionOk="0">
                  <a:moveTo>
                    <a:pt x="1812" y="1"/>
                  </a:moveTo>
                  <a:cubicBezTo>
                    <a:pt x="814" y="1"/>
                    <a:pt x="1" y="814"/>
                    <a:pt x="1" y="1812"/>
                  </a:cubicBezTo>
                  <a:cubicBezTo>
                    <a:pt x="1" y="2810"/>
                    <a:pt x="814" y="3624"/>
                    <a:pt x="1812" y="3624"/>
                  </a:cubicBezTo>
                  <a:cubicBezTo>
                    <a:pt x="2811" y="3624"/>
                    <a:pt x="3624" y="2810"/>
                    <a:pt x="3624" y="1812"/>
                  </a:cubicBezTo>
                  <a:cubicBezTo>
                    <a:pt x="3624" y="814"/>
                    <a:pt x="2811" y="1"/>
                    <a:pt x="181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7"/>
            <p:cNvSpPr/>
            <p:nvPr/>
          </p:nvSpPr>
          <p:spPr>
            <a:xfrm>
              <a:off x="2456400" y="2923100"/>
              <a:ext cx="107225" cy="106325"/>
            </a:xfrm>
            <a:custGeom>
              <a:avLst/>
              <a:gdLst/>
              <a:ahLst/>
              <a:cxnLst/>
              <a:rect l="l" t="t" r="r" b="b"/>
              <a:pathLst>
                <a:path w="4289" h="4253" extrusionOk="0">
                  <a:moveTo>
                    <a:pt x="2144" y="629"/>
                  </a:moveTo>
                  <a:cubicBezTo>
                    <a:pt x="2995" y="629"/>
                    <a:pt x="3660" y="1295"/>
                    <a:pt x="3660" y="2145"/>
                  </a:cubicBezTo>
                  <a:cubicBezTo>
                    <a:pt x="3660" y="2959"/>
                    <a:pt x="2995" y="3661"/>
                    <a:pt x="2144" y="3661"/>
                  </a:cubicBezTo>
                  <a:cubicBezTo>
                    <a:pt x="1294" y="3661"/>
                    <a:pt x="629" y="2959"/>
                    <a:pt x="629" y="2145"/>
                  </a:cubicBezTo>
                  <a:cubicBezTo>
                    <a:pt x="629" y="1295"/>
                    <a:pt x="1294" y="629"/>
                    <a:pt x="2144" y="629"/>
                  </a:cubicBezTo>
                  <a:close/>
                  <a:moveTo>
                    <a:pt x="2144" y="1"/>
                  </a:moveTo>
                  <a:cubicBezTo>
                    <a:pt x="961" y="1"/>
                    <a:pt x="0" y="962"/>
                    <a:pt x="0" y="2145"/>
                  </a:cubicBezTo>
                  <a:cubicBezTo>
                    <a:pt x="0" y="3328"/>
                    <a:pt x="961" y="4253"/>
                    <a:pt x="2144" y="4253"/>
                  </a:cubicBezTo>
                  <a:cubicBezTo>
                    <a:pt x="3327" y="4253"/>
                    <a:pt x="4289" y="3328"/>
                    <a:pt x="4289" y="2145"/>
                  </a:cubicBezTo>
                  <a:cubicBezTo>
                    <a:pt x="4289" y="962"/>
                    <a:pt x="3327" y="1"/>
                    <a:pt x="2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7"/>
            <p:cNvSpPr/>
            <p:nvPr/>
          </p:nvSpPr>
          <p:spPr>
            <a:xfrm>
              <a:off x="3707850" y="1843575"/>
              <a:ext cx="52700" cy="1651675"/>
            </a:xfrm>
            <a:custGeom>
              <a:avLst/>
              <a:gdLst/>
              <a:ahLst/>
              <a:cxnLst/>
              <a:rect l="l" t="t" r="r" b="b"/>
              <a:pathLst>
                <a:path w="2108" h="66067" extrusionOk="0">
                  <a:moveTo>
                    <a:pt x="1035" y="0"/>
                  </a:moveTo>
                  <a:cubicBezTo>
                    <a:pt x="481" y="0"/>
                    <a:pt x="0" y="481"/>
                    <a:pt x="0" y="1072"/>
                  </a:cubicBezTo>
                  <a:lnTo>
                    <a:pt x="0" y="65032"/>
                  </a:lnTo>
                  <a:cubicBezTo>
                    <a:pt x="0" y="65586"/>
                    <a:pt x="481" y="66067"/>
                    <a:pt x="1035" y="66067"/>
                  </a:cubicBezTo>
                  <a:cubicBezTo>
                    <a:pt x="1627" y="66067"/>
                    <a:pt x="2108" y="65586"/>
                    <a:pt x="2108" y="65032"/>
                  </a:cubicBezTo>
                  <a:lnTo>
                    <a:pt x="2108" y="1072"/>
                  </a:lnTo>
                  <a:cubicBezTo>
                    <a:pt x="2108" y="481"/>
                    <a:pt x="1627" y="0"/>
                    <a:pt x="10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7"/>
            <p:cNvSpPr/>
            <p:nvPr/>
          </p:nvSpPr>
          <p:spPr>
            <a:xfrm>
              <a:off x="3700450" y="1836175"/>
              <a:ext cx="67500" cy="1666475"/>
            </a:xfrm>
            <a:custGeom>
              <a:avLst/>
              <a:gdLst/>
              <a:ahLst/>
              <a:cxnLst/>
              <a:rect l="l" t="t" r="r" b="b"/>
              <a:pathLst>
                <a:path w="2700" h="66659" extrusionOk="0">
                  <a:moveTo>
                    <a:pt x="1331" y="629"/>
                  </a:moveTo>
                  <a:cubicBezTo>
                    <a:pt x="1738" y="629"/>
                    <a:pt x="2071" y="962"/>
                    <a:pt x="2071" y="1368"/>
                  </a:cubicBezTo>
                  <a:lnTo>
                    <a:pt x="2071" y="65328"/>
                  </a:lnTo>
                  <a:cubicBezTo>
                    <a:pt x="2071" y="65734"/>
                    <a:pt x="1738" y="66067"/>
                    <a:pt x="1331" y="66067"/>
                  </a:cubicBezTo>
                  <a:cubicBezTo>
                    <a:pt x="925" y="66067"/>
                    <a:pt x="592" y="65734"/>
                    <a:pt x="592" y="65328"/>
                  </a:cubicBezTo>
                  <a:lnTo>
                    <a:pt x="592" y="1368"/>
                  </a:lnTo>
                  <a:cubicBezTo>
                    <a:pt x="592" y="962"/>
                    <a:pt x="925" y="629"/>
                    <a:pt x="1331" y="629"/>
                  </a:cubicBezTo>
                  <a:close/>
                  <a:moveTo>
                    <a:pt x="1331" y="0"/>
                  </a:moveTo>
                  <a:cubicBezTo>
                    <a:pt x="592" y="0"/>
                    <a:pt x="0" y="592"/>
                    <a:pt x="0" y="1368"/>
                  </a:cubicBezTo>
                  <a:lnTo>
                    <a:pt x="0" y="65328"/>
                  </a:lnTo>
                  <a:cubicBezTo>
                    <a:pt x="0" y="66067"/>
                    <a:pt x="592" y="66659"/>
                    <a:pt x="1331" y="66659"/>
                  </a:cubicBezTo>
                  <a:cubicBezTo>
                    <a:pt x="2108" y="66659"/>
                    <a:pt x="2699" y="66067"/>
                    <a:pt x="2699" y="65328"/>
                  </a:cubicBezTo>
                  <a:lnTo>
                    <a:pt x="2699" y="1368"/>
                  </a:lnTo>
                  <a:cubicBezTo>
                    <a:pt x="2699" y="592"/>
                    <a:pt x="2108" y="0"/>
                    <a:pt x="1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7"/>
            <p:cNvSpPr/>
            <p:nvPr/>
          </p:nvSpPr>
          <p:spPr>
            <a:xfrm>
              <a:off x="4015625" y="2157825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7"/>
            <p:cNvSpPr/>
            <p:nvPr/>
          </p:nvSpPr>
          <p:spPr>
            <a:xfrm>
              <a:off x="3805825" y="2157825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7"/>
            <p:cNvSpPr/>
            <p:nvPr/>
          </p:nvSpPr>
          <p:spPr>
            <a:xfrm>
              <a:off x="4256850" y="2234525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7"/>
            <p:cNvSpPr/>
            <p:nvPr/>
          </p:nvSpPr>
          <p:spPr>
            <a:xfrm>
              <a:off x="4112675" y="2234525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7"/>
            <p:cNvSpPr/>
            <p:nvPr/>
          </p:nvSpPr>
          <p:spPr>
            <a:xfrm>
              <a:off x="3805825" y="2234525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7"/>
            <p:cNvSpPr/>
            <p:nvPr/>
          </p:nvSpPr>
          <p:spPr>
            <a:xfrm>
              <a:off x="4047975" y="2312175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7"/>
            <p:cNvSpPr/>
            <p:nvPr/>
          </p:nvSpPr>
          <p:spPr>
            <a:xfrm>
              <a:off x="3805825" y="2312175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7"/>
            <p:cNvSpPr/>
            <p:nvPr/>
          </p:nvSpPr>
          <p:spPr>
            <a:xfrm>
              <a:off x="4196775" y="2389800"/>
              <a:ext cx="126650" cy="14825"/>
            </a:xfrm>
            <a:custGeom>
              <a:avLst/>
              <a:gdLst/>
              <a:ahLst/>
              <a:cxnLst/>
              <a:rect l="l" t="t" r="r" b="b"/>
              <a:pathLst>
                <a:path w="5066" h="593" extrusionOk="0">
                  <a:moveTo>
                    <a:pt x="296" y="1"/>
                  </a:moveTo>
                  <a:cubicBezTo>
                    <a:pt x="149" y="1"/>
                    <a:pt x="1" y="112"/>
                    <a:pt x="1" y="297"/>
                  </a:cubicBezTo>
                  <a:cubicBezTo>
                    <a:pt x="1" y="444"/>
                    <a:pt x="149" y="592"/>
                    <a:pt x="296" y="592"/>
                  </a:cubicBezTo>
                  <a:lnTo>
                    <a:pt x="4770" y="592"/>
                  </a:lnTo>
                  <a:cubicBezTo>
                    <a:pt x="4955" y="592"/>
                    <a:pt x="5066" y="444"/>
                    <a:pt x="5066" y="297"/>
                  </a:cubicBezTo>
                  <a:cubicBezTo>
                    <a:pt x="5066" y="112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7"/>
            <p:cNvSpPr/>
            <p:nvPr/>
          </p:nvSpPr>
          <p:spPr>
            <a:xfrm>
              <a:off x="3917650" y="2389800"/>
              <a:ext cx="247725" cy="14825"/>
            </a:xfrm>
            <a:custGeom>
              <a:avLst/>
              <a:gdLst/>
              <a:ahLst/>
              <a:cxnLst/>
              <a:rect l="l" t="t" r="r" b="b"/>
              <a:pathLst>
                <a:path w="9909" h="593" extrusionOk="0">
                  <a:moveTo>
                    <a:pt x="296" y="1"/>
                  </a:moveTo>
                  <a:cubicBezTo>
                    <a:pt x="148" y="1"/>
                    <a:pt x="1" y="112"/>
                    <a:pt x="1" y="297"/>
                  </a:cubicBezTo>
                  <a:cubicBezTo>
                    <a:pt x="1" y="444"/>
                    <a:pt x="148" y="592"/>
                    <a:pt x="296" y="592"/>
                  </a:cubicBezTo>
                  <a:lnTo>
                    <a:pt x="9613" y="592"/>
                  </a:lnTo>
                  <a:cubicBezTo>
                    <a:pt x="9798" y="592"/>
                    <a:pt x="9909" y="444"/>
                    <a:pt x="9909" y="297"/>
                  </a:cubicBezTo>
                  <a:cubicBezTo>
                    <a:pt x="9909" y="112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7"/>
            <p:cNvSpPr/>
            <p:nvPr/>
          </p:nvSpPr>
          <p:spPr>
            <a:xfrm>
              <a:off x="3805825" y="2389800"/>
              <a:ext cx="75800" cy="14825"/>
            </a:xfrm>
            <a:custGeom>
              <a:avLst/>
              <a:gdLst/>
              <a:ahLst/>
              <a:cxnLst/>
              <a:rect l="l" t="t" r="r" b="b"/>
              <a:pathLst>
                <a:path w="3032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7"/>
                  </a:cubicBezTo>
                  <a:cubicBezTo>
                    <a:pt x="0" y="444"/>
                    <a:pt x="148" y="592"/>
                    <a:pt x="333" y="592"/>
                  </a:cubicBezTo>
                  <a:lnTo>
                    <a:pt x="2736" y="592"/>
                  </a:lnTo>
                  <a:cubicBezTo>
                    <a:pt x="2921" y="592"/>
                    <a:pt x="3032" y="444"/>
                    <a:pt x="3032" y="297"/>
                  </a:cubicBezTo>
                  <a:cubicBezTo>
                    <a:pt x="3032" y="112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7"/>
            <p:cNvSpPr/>
            <p:nvPr/>
          </p:nvSpPr>
          <p:spPr>
            <a:xfrm>
              <a:off x="4015625" y="2457275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7"/>
            <p:cNvSpPr/>
            <p:nvPr/>
          </p:nvSpPr>
          <p:spPr>
            <a:xfrm>
              <a:off x="3805825" y="2457275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7"/>
            <p:cNvSpPr/>
            <p:nvPr/>
          </p:nvSpPr>
          <p:spPr>
            <a:xfrm>
              <a:off x="4256850" y="2534000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7"/>
            <p:cNvSpPr/>
            <p:nvPr/>
          </p:nvSpPr>
          <p:spPr>
            <a:xfrm>
              <a:off x="4112675" y="2534000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7"/>
            <p:cNvSpPr/>
            <p:nvPr/>
          </p:nvSpPr>
          <p:spPr>
            <a:xfrm>
              <a:off x="3805825" y="2534000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7"/>
            <p:cNvSpPr/>
            <p:nvPr/>
          </p:nvSpPr>
          <p:spPr>
            <a:xfrm>
              <a:off x="4047975" y="2611625"/>
              <a:ext cx="275450" cy="15750"/>
            </a:xfrm>
            <a:custGeom>
              <a:avLst/>
              <a:gdLst/>
              <a:ahLst/>
              <a:cxnLst/>
              <a:rect l="l" t="t" r="r" b="b"/>
              <a:pathLst>
                <a:path w="11018" h="630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7"/>
            <p:cNvSpPr/>
            <p:nvPr/>
          </p:nvSpPr>
          <p:spPr>
            <a:xfrm>
              <a:off x="3805825" y="2611625"/>
              <a:ext cx="201500" cy="15750"/>
            </a:xfrm>
            <a:custGeom>
              <a:avLst/>
              <a:gdLst/>
              <a:ahLst/>
              <a:cxnLst/>
              <a:rect l="l" t="t" r="r" b="b"/>
              <a:pathLst>
                <a:path w="8060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7"/>
            <p:cNvSpPr/>
            <p:nvPr/>
          </p:nvSpPr>
          <p:spPr>
            <a:xfrm>
              <a:off x="4196775" y="2688350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7"/>
            <p:cNvSpPr/>
            <p:nvPr/>
          </p:nvSpPr>
          <p:spPr>
            <a:xfrm>
              <a:off x="3917650" y="2688350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7"/>
            <p:cNvSpPr/>
            <p:nvPr/>
          </p:nvSpPr>
          <p:spPr>
            <a:xfrm>
              <a:off x="3805825" y="2688350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7"/>
            <p:cNvSpPr/>
            <p:nvPr/>
          </p:nvSpPr>
          <p:spPr>
            <a:xfrm>
              <a:off x="4015625" y="2756750"/>
              <a:ext cx="307800" cy="14800"/>
            </a:xfrm>
            <a:custGeom>
              <a:avLst/>
              <a:gdLst/>
              <a:ahLst/>
              <a:cxnLst/>
              <a:rect l="l" t="t" r="r" b="b"/>
              <a:pathLst>
                <a:path w="12312" h="592" extrusionOk="0">
                  <a:moveTo>
                    <a:pt x="296" y="0"/>
                  </a:moveTo>
                  <a:cubicBezTo>
                    <a:pt x="111" y="0"/>
                    <a:pt x="0" y="111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1"/>
                    <a:pt x="12201" y="0"/>
                    <a:pt x="1201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7"/>
            <p:cNvSpPr/>
            <p:nvPr/>
          </p:nvSpPr>
          <p:spPr>
            <a:xfrm>
              <a:off x="3805825" y="2756750"/>
              <a:ext cx="118325" cy="14800"/>
            </a:xfrm>
            <a:custGeom>
              <a:avLst/>
              <a:gdLst/>
              <a:ahLst/>
              <a:cxnLst/>
              <a:rect l="l" t="t" r="r" b="b"/>
              <a:pathLst>
                <a:path w="4733" h="592" extrusionOk="0">
                  <a:moveTo>
                    <a:pt x="333" y="0"/>
                  </a:moveTo>
                  <a:cubicBezTo>
                    <a:pt x="148" y="0"/>
                    <a:pt x="0" y="111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1"/>
                    <a:pt x="4584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7"/>
            <p:cNvSpPr/>
            <p:nvPr/>
          </p:nvSpPr>
          <p:spPr>
            <a:xfrm>
              <a:off x="4256850" y="2833450"/>
              <a:ext cx="66575" cy="15750"/>
            </a:xfrm>
            <a:custGeom>
              <a:avLst/>
              <a:gdLst/>
              <a:ahLst/>
              <a:cxnLst/>
              <a:rect l="l" t="t" r="r" b="b"/>
              <a:pathLst>
                <a:path w="2663" h="630" extrusionOk="0">
                  <a:moveTo>
                    <a:pt x="334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4"/>
                  </a:cubicBezTo>
                  <a:cubicBezTo>
                    <a:pt x="2663" y="149"/>
                    <a:pt x="2552" y="1"/>
                    <a:pt x="23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7"/>
            <p:cNvSpPr/>
            <p:nvPr/>
          </p:nvSpPr>
          <p:spPr>
            <a:xfrm>
              <a:off x="4112675" y="2833450"/>
              <a:ext cx="118325" cy="15750"/>
            </a:xfrm>
            <a:custGeom>
              <a:avLst/>
              <a:gdLst/>
              <a:ahLst/>
              <a:cxnLst/>
              <a:rect l="l" t="t" r="r" b="b"/>
              <a:pathLst>
                <a:path w="4733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4"/>
                  </a:cubicBezTo>
                  <a:cubicBezTo>
                    <a:pt x="4733" y="149"/>
                    <a:pt x="4585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7"/>
            <p:cNvSpPr/>
            <p:nvPr/>
          </p:nvSpPr>
          <p:spPr>
            <a:xfrm>
              <a:off x="3805825" y="2833450"/>
              <a:ext cx="253275" cy="15750"/>
            </a:xfrm>
            <a:custGeom>
              <a:avLst/>
              <a:gdLst/>
              <a:ahLst/>
              <a:cxnLst/>
              <a:rect l="l" t="t" r="r" b="b"/>
              <a:pathLst>
                <a:path w="10131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4"/>
                  </a:cubicBezTo>
                  <a:cubicBezTo>
                    <a:pt x="10130" y="149"/>
                    <a:pt x="9982" y="1"/>
                    <a:pt x="979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7"/>
            <p:cNvSpPr/>
            <p:nvPr/>
          </p:nvSpPr>
          <p:spPr>
            <a:xfrm>
              <a:off x="4047975" y="2911100"/>
              <a:ext cx="275450" cy="15725"/>
            </a:xfrm>
            <a:custGeom>
              <a:avLst/>
              <a:gdLst/>
              <a:ahLst/>
              <a:cxnLst/>
              <a:rect l="l" t="t" r="r" b="b"/>
              <a:pathLst>
                <a:path w="11018" h="629" extrusionOk="0">
                  <a:moveTo>
                    <a:pt x="296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296" y="629"/>
                  </a:cubicBezTo>
                  <a:lnTo>
                    <a:pt x="10722" y="629"/>
                  </a:lnTo>
                  <a:cubicBezTo>
                    <a:pt x="10907" y="629"/>
                    <a:pt x="11018" y="481"/>
                    <a:pt x="11018" y="296"/>
                  </a:cubicBezTo>
                  <a:cubicBezTo>
                    <a:pt x="11018" y="148"/>
                    <a:pt x="10907" y="0"/>
                    <a:pt x="10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7"/>
            <p:cNvSpPr/>
            <p:nvPr/>
          </p:nvSpPr>
          <p:spPr>
            <a:xfrm>
              <a:off x="3805825" y="2911100"/>
              <a:ext cx="201500" cy="15725"/>
            </a:xfrm>
            <a:custGeom>
              <a:avLst/>
              <a:gdLst/>
              <a:ahLst/>
              <a:cxnLst/>
              <a:rect l="l" t="t" r="r" b="b"/>
              <a:pathLst>
                <a:path w="8060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296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7764" y="629"/>
                  </a:lnTo>
                  <a:cubicBezTo>
                    <a:pt x="7949" y="629"/>
                    <a:pt x="8060" y="481"/>
                    <a:pt x="8060" y="296"/>
                  </a:cubicBezTo>
                  <a:cubicBezTo>
                    <a:pt x="8060" y="148"/>
                    <a:pt x="7949" y="0"/>
                    <a:pt x="77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7"/>
            <p:cNvSpPr/>
            <p:nvPr/>
          </p:nvSpPr>
          <p:spPr>
            <a:xfrm>
              <a:off x="4196775" y="2987800"/>
              <a:ext cx="126650" cy="15750"/>
            </a:xfrm>
            <a:custGeom>
              <a:avLst/>
              <a:gdLst/>
              <a:ahLst/>
              <a:cxnLst/>
              <a:rect l="l" t="t" r="r" b="b"/>
              <a:pathLst>
                <a:path w="5066" h="630" extrusionOk="0">
                  <a:moveTo>
                    <a:pt x="296" y="1"/>
                  </a:moveTo>
                  <a:cubicBezTo>
                    <a:pt x="149" y="1"/>
                    <a:pt x="1" y="149"/>
                    <a:pt x="1" y="334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4"/>
                  </a:cubicBezTo>
                  <a:cubicBezTo>
                    <a:pt x="5066" y="149"/>
                    <a:pt x="4955" y="1"/>
                    <a:pt x="47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7"/>
            <p:cNvSpPr/>
            <p:nvPr/>
          </p:nvSpPr>
          <p:spPr>
            <a:xfrm>
              <a:off x="3917650" y="2987800"/>
              <a:ext cx="247725" cy="15750"/>
            </a:xfrm>
            <a:custGeom>
              <a:avLst/>
              <a:gdLst/>
              <a:ahLst/>
              <a:cxnLst/>
              <a:rect l="l" t="t" r="r" b="b"/>
              <a:pathLst>
                <a:path w="9909" h="630" extrusionOk="0">
                  <a:moveTo>
                    <a:pt x="296" y="1"/>
                  </a:moveTo>
                  <a:cubicBezTo>
                    <a:pt x="148" y="1"/>
                    <a:pt x="1" y="149"/>
                    <a:pt x="1" y="334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4"/>
                  </a:cubicBezTo>
                  <a:cubicBezTo>
                    <a:pt x="9909" y="149"/>
                    <a:pt x="9798" y="1"/>
                    <a:pt x="96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7"/>
            <p:cNvSpPr/>
            <p:nvPr/>
          </p:nvSpPr>
          <p:spPr>
            <a:xfrm>
              <a:off x="3805825" y="2987800"/>
              <a:ext cx="75800" cy="15750"/>
            </a:xfrm>
            <a:custGeom>
              <a:avLst/>
              <a:gdLst/>
              <a:ahLst/>
              <a:cxnLst/>
              <a:rect l="l" t="t" r="r" b="b"/>
              <a:pathLst>
                <a:path w="3032" h="630" extrusionOk="0">
                  <a:moveTo>
                    <a:pt x="333" y="1"/>
                  </a:moveTo>
                  <a:cubicBezTo>
                    <a:pt x="148" y="1"/>
                    <a:pt x="0" y="149"/>
                    <a:pt x="0" y="334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4"/>
                  </a:cubicBezTo>
                  <a:cubicBezTo>
                    <a:pt x="3032" y="149"/>
                    <a:pt x="2921" y="1"/>
                    <a:pt x="27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7"/>
            <p:cNvSpPr/>
            <p:nvPr/>
          </p:nvSpPr>
          <p:spPr>
            <a:xfrm>
              <a:off x="4015625" y="3056200"/>
              <a:ext cx="307800" cy="14825"/>
            </a:xfrm>
            <a:custGeom>
              <a:avLst/>
              <a:gdLst/>
              <a:ahLst/>
              <a:cxnLst/>
              <a:rect l="l" t="t" r="r" b="b"/>
              <a:pathLst>
                <a:path w="12312" h="593" extrusionOk="0">
                  <a:moveTo>
                    <a:pt x="296" y="1"/>
                  </a:moveTo>
                  <a:cubicBezTo>
                    <a:pt x="111" y="1"/>
                    <a:pt x="0" y="112"/>
                    <a:pt x="0" y="296"/>
                  </a:cubicBezTo>
                  <a:cubicBezTo>
                    <a:pt x="0" y="481"/>
                    <a:pt x="111" y="592"/>
                    <a:pt x="296" y="592"/>
                  </a:cubicBezTo>
                  <a:lnTo>
                    <a:pt x="12016" y="592"/>
                  </a:lnTo>
                  <a:cubicBezTo>
                    <a:pt x="12201" y="592"/>
                    <a:pt x="12312" y="481"/>
                    <a:pt x="12312" y="296"/>
                  </a:cubicBezTo>
                  <a:cubicBezTo>
                    <a:pt x="12312" y="112"/>
                    <a:pt x="12201" y="1"/>
                    <a:pt x="120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7"/>
            <p:cNvSpPr/>
            <p:nvPr/>
          </p:nvSpPr>
          <p:spPr>
            <a:xfrm>
              <a:off x="3805825" y="3056200"/>
              <a:ext cx="118325" cy="14825"/>
            </a:xfrm>
            <a:custGeom>
              <a:avLst/>
              <a:gdLst/>
              <a:ahLst/>
              <a:cxnLst/>
              <a:rect l="l" t="t" r="r" b="b"/>
              <a:pathLst>
                <a:path w="4733" h="593" extrusionOk="0">
                  <a:moveTo>
                    <a:pt x="333" y="1"/>
                  </a:moveTo>
                  <a:cubicBezTo>
                    <a:pt x="148" y="1"/>
                    <a:pt x="0" y="112"/>
                    <a:pt x="0" y="296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4400" y="592"/>
                  </a:lnTo>
                  <a:cubicBezTo>
                    <a:pt x="4584" y="592"/>
                    <a:pt x="4732" y="481"/>
                    <a:pt x="4732" y="296"/>
                  </a:cubicBezTo>
                  <a:cubicBezTo>
                    <a:pt x="4732" y="112"/>
                    <a:pt x="4584" y="1"/>
                    <a:pt x="4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7"/>
            <p:cNvSpPr/>
            <p:nvPr/>
          </p:nvSpPr>
          <p:spPr>
            <a:xfrm>
              <a:off x="4256850" y="3132925"/>
              <a:ext cx="66575" cy="15725"/>
            </a:xfrm>
            <a:custGeom>
              <a:avLst/>
              <a:gdLst/>
              <a:ahLst/>
              <a:cxnLst/>
              <a:rect l="l" t="t" r="r" b="b"/>
              <a:pathLst>
                <a:path w="2663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2367" y="629"/>
                  </a:lnTo>
                  <a:cubicBezTo>
                    <a:pt x="2552" y="629"/>
                    <a:pt x="2663" y="481"/>
                    <a:pt x="2663" y="333"/>
                  </a:cubicBezTo>
                  <a:cubicBezTo>
                    <a:pt x="2663" y="148"/>
                    <a:pt x="2552" y="0"/>
                    <a:pt x="23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7"/>
            <p:cNvSpPr/>
            <p:nvPr/>
          </p:nvSpPr>
          <p:spPr>
            <a:xfrm>
              <a:off x="4112675" y="3132925"/>
              <a:ext cx="118325" cy="15725"/>
            </a:xfrm>
            <a:custGeom>
              <a:avLst/>
              <a:gdLst/>
              <a:ahLst/>
              <a:cxnLst/>
              <a:rect l="l" t="t" r="r" b="b"/>
              <a:pathLst>
                <a:path w="4733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4400" y="629"/>
                  </a:lnTo>
                  <a:cubicBezTo>
                    <a:pt x="4585" y="629"/>
                    <a:pt x="4733" y="481"/>
                    <a:pt x="4733" y="333"/>
                  </a:cubicBezTo>
                  <a:cubicBezTo>
                    <a:pt x="4733" y="148"/>
                    <a:pt x="4585" y="0"/>
                    <a:pt x="44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7"/>
            <p:cNvSpPr/>
            <p:nvPr/>
          </p:nvSpPr>
          <p:spPr>
            <a:xfrm>
              <a:off x="3805825" y="3132925"/>
              <a:ext cx="253275" cy="15725"/>
            </a:xfrm>
            <a:custGeom>
              <a:avLst/>
              <a:gdLst/>
              <a:ahLst/>
              <a:cxnLst/>
              <a:rect l="l" t="t" r="r" b="b"/>
              <a:pathLst>
                <a:path w="10131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9797" y="629"/>
                  </a:lnTo>
                  <a:cubicBezTo>
                    <a:pt x="9982" y="629"/>
                    <a:pt x="10130" y="481"/>
                    <a:pt x="10130" y="333"/>
                  </a:cubicBezTo>
                  <a:cubicBezTo>
                    <a:pt x="10130" y="148"/>
                    <a:pt x="9982" y="0"/>
                    <a:pt x="9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7"/>
            <p:cNvSpPr/>
            <p:nvPr/>
          </p:nvSpPr>
          <p:spPr>
            <a:xfrm>
              <a:off x="4047975" y="3210550"/>
              <a:ext cx="275450" cy="14825"/>
            </a:xfrm>
            <a:custGeom>
              <a:avLst/>
              <a:gdLst/>
              <a:ahLst/>
              <a:cxnLst/>
              <a:rect l="l" t="t" r="r" b="b"/>
              <a:pathLst>
                <a:path w="11018" h="593" extrusionOk="0">
                  <a:moveTo>
                    <a:pt x="296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296" y="592"/>
                  </a:cubicBezTo>
                  <a:lnTo>
                    <a:pt x="10722" y="592"/>
                  </a:lnTo>
                  <a:cubicBezTo>
                    <a:pt x="10907" y="592"/>
                    <a:pt x="11018" y="481"/>
                    <a:pt x="11018" y="297"/>
                  </a:cubicBezTo>
                  <a:cubicBezTo>
                    <a:pt x="11018" y="149"/>
                    <a:pt x="10907" y="1"/>
                    <a:pt x="107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7"/>
            <p:cNvSpPr/>
            <p:nvPr/>
          </p:nvSpPr>
          <p:spPr>
            <a:xfrm>
              <a:off x="3805825" y="3210550"/>
              <a:ext cx="201500" cy="14825"/>
            </a:xfrm>
            <a:custGeom>
              <a:avLst/>
              <a:gdLst/>
              <a:ahLst/>
              <a:cxnLst/>
              <a:rect l="l" t="t" r="r" b="b"/>
              <a:pathLst>
                <a:path w="8060" h="593" extrusionOk="0">
                  <a:moveTo>
                    <a:pt x="333" y="1"/>
                  </a:moveTo>
                  <a:cubicBezTo>
                    <a:pt x="148" y="1"/>
                    <a:pt x="0" y="149"/>
                    <a:pt x="0" y="297"/>
                  </a:cubicBezTo>
                  <a:cubicBezTo>
                    <a:pt x="0" y="481"/>
                    <a:pt x="148" y="592"/>
                    <a:pt x="333" y="592"/>
                  </a:cubicBezTo>
                  <a:lnTo>
                    <a:pt x="7764" y="592"/>
                  </a:lnTo>
                  <a:cubicBezTo>
                    <a:pt x="7949" y="592"/>
                    <a:pt x="8060" y="481"/>
                    <a:pt x="8060" y="297"/>
                  </a:cubicBezTo>
                  <a:cubicBezTo>
                    <a:pt x="8060" y="149"/>
                    <a:pt x="7949" y="1"/>
                    <a:pt x="77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7"/>
            <p:cNvSpPr/>
            <p:nvPr/>
          </p:nvSpPr>
          <p:spPr>
            <a:xfrm>
              <a:off x="4196775" y="3287275"/>
              <a:ext cx="126650" cy="15725"/>
            </a:xfrm>
            <a:custGeom>
              <a:avLst/>
              <a:gdLst/>
              <a:ahLst/>
              <a:cxnLst/>
              <a:rect l="l" t="t" r="r" b="b"/>
              <a:pathLst>
                <a:path w="5066" h="629" extrusionOk="0">
                  <a:moveTo>
                    <a:pt x="296" y="0"/>
                  </a:moveTo>
                  <a:cubicBezTo>
                    <a:pt x="149" y="0"/>
                    <a:pt x="1" y="148"/>
                    <a:pt x="1" y="333"/>
                  </a:cubicBezTo>
                  <a:cubicBezTo>
                    <a:pt x="1" y="481"/>
                    <a:pt x="149" y="629"/>
                    <a:pt x="296" y="629"/>
                  </a:cubicBezTo>
                  <a:lnTo>
                    <a:pt x="4770" y="629"/>
                  </a:lnTo>
                  <a:cubicBezTo>
                    <a:pt x="4955" y="629"/>
                    <a:pt x="5066" y="481"/>
                    <a:pt x="5066" y="333"/>
                  </a:cubicBezTo>
                  <a:cubicBezTo>
                    <a:pt x="5066" y="148"/>
                    <a:pt x="4955" y="0"/>
                    <a:pt x="47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7"/>
            <p:cNvSpPr/>
            <p:nvPr/>
          </p:nvSpPr>
          <p:spPr>
            <a:xfrm>
              <a:off x="3917650" y="3287275"/>
              <a:ext cx="247725" cy="15725"/>
            </a:xfrm>
            <a:custGeom>
              <a:avLst/>
              <a:gdLst/>
              <a:ahLst/>
              <a:cxnLst/>
              <a:rect l="l" t="t" r="r" b="b"/>
              <a:pathLst>
                <a:path w="9909" h="629" extrusionOk="0">
                  <a:moveTo>
                    <a:pt x="296" y="0"/>
                  </a:moveTo>
                  <a:cubicBezTo>
                    <a:pt x="148" y="0"/>
                    <a:pt x="1" y="148"/>
                    <a:pt x="1" y="333"/>
                  </a:cubicBezTo>
                  <a:cubicBezTo>
                    <a:pt x="1" y="481"/>
                    <a:pt x="148" y="629"/>
                    <a:pt x="296" y="629"/>
                  </a:cubicBezTo>
                  <a:lnTo>
                    <a:pt x="9613" y="629"/>
                  </a:lnTo>
                  <a:cubicBezTo>
                    <a:pt x="9798" y="629"/>
                    <a:pt x="9909" y="481"/>
                    <a:pt x="9909" y="333"/>
                  </a:cubicBezTo>
                  <a:cubicBezTo>
                    <a:pt x="9909" y="148"/>
                    <a:pt x="9798" y="0"/>
                    <a:pt x="96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7"/>
            <p:cNvSpPr/>
            <p:nvPr/>
          </p:nvSpPr>
          <p:spPr>
            <a:xfrm>
              <a:off x="3805825" y="3287275"/>
              <a:ext cx="75800" cy="15725"/>
            </a:xfrm>
            <a:custGeom>
              <a:avLst/>
              <a:gdLst/>
              <a:ahLst/>
              <a:cxnLst/>
              <a:rect l="l" t="t" r="r" b="b"/>
              <a:pathLst>
                <a:path w="3032" h="629" extrusionOk="0">
                  <a:moveTo>
                    <a:pt x="333" y="0"/>
                  </a:moveTo>
                  <a:cubicBezTo>
                    <a:pt x="148" y="0"/>
                    <a:pt x="0" y="148"/>
                    <a:pt x="0" y="333"/>
                  </a:cubicBezTo>
                  <a:cubicBezTo>
                    <a:pt x="0" y="481"/>
                    <a:pt x="148" y="629"/>
                    <a:pt x="333" y="629"/>
                  </a:cubicBezTo>
                  <a:lnTo>
                    <a:pt x="2736" y="629"/>
                  </a:lnTo>
                  <a:cubicBezTo>
                    <a:pt x="2921" y="629"/>
                    <a:pt x="3032" y="481"/>
                    <a:pt x="3032" y="333"/>
                  </a:cubicBezTo>
                  <a:cubicBezTo>
                    <a:pt x="3032" y="148"/>
                    <a:pt x="2921" y="0"/>
                    <a:pt x="27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7"/>
            <p:cNvSpPr/>
            <p:nvPr/>
          </p:nvSpPr>
          <p:spPr>
            <a:xfrm>
              <a:off x="1700350" y="3333475"/>
              <a:ext cx="69325" cy="154400"/>
            </a:xfrm>
            <a:custGeom>
              <a:avLst/>
              <a:gdLst/>
              <a:ahLst/>
              <a:cxnLst/>
              <a:rect l="l" t="t" r="r" b="b"/>
              <a:pathLst>
                <a:path w="2773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7"/>
            <p:cNvSpPr/>
            <p:nvPr/>
          </p:nvSpPr>
          <p:spPr>
            <a:xfrm>
              <a:off x="1838975" y="3401875"/>
              <a:ext cx="69350" cy="86000"/>
            </a:xfrm>
            <a:custGeom>
              <a:avLst/>
              <a:gdLst/>
              <a:ahLst/>
              <a:cxnLst/>
              <a:rect l="l" t="t" r="r" b="b"/>
              <a:pathLst>
                <a:path w="2774" h="3440" extrusionOk="0">
                  <a:moveTo>
                    <a:pt x="1" y="1"/>
                  </a:moveTo>
                  <a:lnTo>
                    <a:pt x="1" y="3439"/>
                  </a:lnTo>
                  <a:lnTo>
                    <a:pt x="2774" y="343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7"/>
            <p:cNvSpPr/>
            <p:nvPr/>
          </p:nvSpPr>
          <p:spPr>
            <a:xfrm>
              <a:off x="1977625" y="3441625"/>
              <a:ext cx="69350" cy="46250"/>
            </a:xfrm>
            <a:custGeom>
              <a:avLst/>
              <a:gdLst/>
              <a:ahLst/>
              <a:cxnLst/>
              <a:rect l="l" t="t" r="r" b="b"/>
              <a:pathLst>
                <a:path w="2774" h="1850" extrusionOk="0">
                  <a:moveTo>
                    <a:pt x="0" y="0"/>
                  </a:moveTo>
                  <a:lnTo>
                    <a:pt x="0" y="1849"/>
                  </a:lnTo>
                  <a:lnTo>
                    <a:pt x="2773" y="1849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7"/>
            <p:cNvSpPr/>
            <p:nvPr/>
          </p:nvSpPr>
          <p:spPr>
            <a:xfrm>
              <a:off x="2116250" y="3378775"/>
              <a:ext cx="69350" cy="109100"/>
            </a:xfrm>
            <a:custGeom>
              <a:avLst/>
              <a:gdLst/>
              <a:ahLst/>
              <a:cxnLst/>
              <a:rect l="l" t="t" r="r" b="b"/>
              <a:pathLst>
                <a:path w="2774" h="4364" extrusionOk="0">
                  <a:moveTo>
                    <a:pt x="1" y="0"/>
                  </a:moveTo>
                  <a:lnTo>
                    <a:pt x="1" y="4363"/>
                  </a:lnTo>
                  <a:lnTo>
                    <a:pt x="2774" y="4363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7"/>
            <p:cNvSpPr/>
            <p:nvPr/>
          </p:nvSpPr>
          <p:spPr>
            <a:xfrm>
              <a:off x="2254900" y="3418525"/>
              <a:ext cx="69350" cy="69350"/>
            </a:xfrm>
            <a:custGeom>
              <a:avLst/>
              <a:gdLst/>
              <a:ahLst/>
              <a:cxnLst/>
              <a:rect l="l" t="t" r="r" b="b"/>
              <a:pathLst>
                <a:path w="2774" h="2774" extrusionOk="0">
                  <a:moveTo>
                    <a:pt x="0" y="0"/>
                  </a:moveTo>
                  <a:lnTo>
                    <a:pt x="0" y="2773"/>
                  </a:lnTo>
                  <a:lnTo>
                    <a:pt x="2773" y="2773"/>
                  </a:lnTo>
                  <a:lnTo>
                    <a:pt x="27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7"/>
            <p:cNvSpPr/>
            <p:nvPr/>
          </p:nvSpPr>
          <p:spPr>
            <a:xfrm>
              <a:off x="2393550" y="3373225"/>
              <a:ext cx="69325" cy="114650"/>
            </a:xfrm>
            <a:custGeom>
              <a:avLst/>
              <a:gdLst/>
              <a:ahLst/>
              <a:cxnLst/>
              <a:rect l="l" t="t" r="r" b="b"/>
              <a:pathLst>
                <a:path w="2773" h="4586" extrusionOk="0">
                  <a:moveTo>
                    <a:pt x="0" y="1"/>
                  </a:moveTo>
                  <a:lnTo>
                    <a:pt x="0" y="4585"/>
                  </a:lnTo>
                  <a:lnTo>
                    <a:pt x="2773" y="458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7"/>
            <p:cNvSpPr/>
            <p:nvPr/>
          </p:nvSpPr>
          <p:spPr>
            <a:xfrm>
              <a:off x="2532175" y="3468425"/>
              <a:ext cx="69350" cy="19450"/>
            </a:xfrm>
            <a:custGeom>
              <a:avLst/>
              <a:gdLst/>
              <a:ahLst/>
              <a:cxnLst/>
              <a:rect l="l" t="t" r="r" b="b"/>
              <a:pathLst>
                <a:path w="2774" h="778" extrusionOk="0">
                  <a:moveTo>
                    <a:pt x="1" y="1"/>
                  </a:moveTo>
                  <a:lnTo>
                    <a:pt x="1" y="777"/>
                  </a:lnTo>
                  <a:lnTo>
                    <a:pt x="2773" y="777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7"/>
            <p:cNvSpPr/>
            <p:nvPr/>
          </p:nvSpPr>
          <p:spPr>
            <a:xfrm>
              <a:off x="267082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0" y="1"/>
                  </a:moveTo>
                  <a:lnTo>
                    <a:pt x="0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7"/>
            <p:cNvSpPr/>
            <p:nvPr/>
          </p:nvSpPr>
          <p:spPr>
            <a:xfrm>
              <a:off x="2809450" y="3431450"/>
              <a:ext cx="69350" cy="56425"/>
            </a:xfrm>
            <a:custGeom>
              <a:avLst/>
              <a:gdLst/>
              <a:ahLst/>
              <a:cxnLst/>
              <a:rect l="l" t="t" r="r" b="b"/>
              <a:pathLst>
                <a:path w="2774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774" y="2256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7"/>
            <p:cNvSpPr/>
            <p:nvPr/>
          </p:nvSpPr>
          <p:spPr>
            <a:xfrm>
              <a:off x="2948100" y="3465650"/>
              <a:ext cx="69350" cy="22225"/>
            </a:xfrm>
            <a:custGeom>
              <a:avLst/>
              <a:gdLst/>
              <a:ahLst/>
              <a:cxnLst/>
              <a:rect l="l" t="t" r="r" b="b"/>
              <a:pathLst>
                <a:path w="2774" h="889" extrusionOk="0">
                  <a:moveTo>
                    <a:pt x="0" y="1"/>
                  </a:moveTo>
                  <a:lnTo>
                    <a:pt x="0" y="888"/>
                  </a:lnTo>
                  <a:lnTo>
                    <a:pt x="2773" y="88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7"/>
            <p:cNvSpPr/>
            <p:nvPr/>
          </p:nvSpPr>
          <p:spPr>
            <a:xfrm>
              <a:off x="3086750" y="3437000"/>
              <a:ext cx="69325" cy="50875"/>
            </a:xfrm>
            <a:custGeom>
              <a:avLst/>
              <a:gdLst/>
              <a:ahLst/>
              <a:cxnLst/>
              <a:rect l="l" t="t" r="r" b="b"/>
              <a:pathLst>
                <a:path w="2773" h="2035" extrusionOk="0">
                  <a:moveTo>
                    <a:pt x="0" y="1"/>
                  </a:moveTo>
                  <a:lnTo>
                    <a:pt x="0" y="2034"/>
                  </a:lnTo>
                  <a:lnTo>
                    <a:pt x="2773" y="2034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7"/>
            <p:cNvSpPr/>
            <p:nvPr/>
          </p:nvSpPr>
          <p:spPr>
            <a:xfrm>
              <a:off x="3225375" y="3333475"/>
              <a:ext cx="69350" cy="154400"/>
            </a:xfrm>
            <a:custGeom>
              <a:avLst/>
              <a:gdLst/>
              <a:ahLst/>
              <a:cxnLst/>
              <a:rect l="l" t="t" r="r" b="b"/>
              <a:pathLst>
                <a:path w="2774" h="6176" extrusionOk="0">
                  <a:moveTo>
                    <a:pt x="1" y="1"/>
                  </a:moveTo>
                  <a:lnTo>
                    <a:pt x="1" y="6175"/>
                  </a:lnTo>
                  <a:lnTo>
                    <a:pt x="2773" y="6175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7"/>
            <p:cNvSpPr/>
            <p:nvPr/>
          </p:nvSpPr>
          <p:spPr>
            <a:xfrm>
              <a:off x="3364025" y="3364900"/>
              <a:ext cx="69325" cy="122975"/>
            </a:xfrm>
            <a:custGeom>
              <a:avLst/>
              <a:gdLst/>
              <a:ahLst/>
              <a:cxnLst/>
              <a:rect l="l" t="t" r="r" b="b"/>
              <a:pathLst>
                <a:path w="2773" h="4919" extrusionOk="0">
                  <a:moveTo>
                    <a:pt x="0" y="1"/>
                  </a:moveTo>
                  <a:lnTo>
                    <a:pt x="0" y="4918"/>
                  </a:lnTo>
                  <a:lnTo>
                    <a:pt x="2773" y="4918"/>
                  </a:lnTo>
                  <a:lnTo>
                    <a:pt x="27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7"/>
            <p:cNvSpPr/>
            <p:nvPr/>
          </p:nvSpPr>
          <p:spPr>
            <a:xfrm>
              <a:off x="3502650" y="3386175"/>
              <a:ext cx="69350" cy="101700"/>
            </a:xfrm>
            <a:custGeom>
              <a:avLst/>
              <a:gdLst/>
              <a:ahLst/>
              <a:cxnLst/>
              <a:rect l="l" t="t" r="r" b="b"/>
              <a:pathLst>
                <a:path w="2774" h="4068" extrusionOk="0">
                  <a:moveTo>
                    <a:pt x="1" y="0"/>
                  </a:moveTo>
                  <a:lnTo>
                    <a:pt x="1" y="4067"/>
                  </a:lnTo>
                  <a:lnTo>
                    <a:pt x="2774" y="4067"/>
                  </a:lnTo>
                  <a:lnTo>
                    <a:pt x="27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7"/>
            <p:cNvSpPr/>
            <p:nvPr/>
          </p:nvSpPr>
          <p:spPr>
            <a:xfrm>
              <a:off x="3855725" y="1244650"/>
              <a:ext cx="170100" cy="822625"/>
            </a:xfrm>
            <a:custGeom>
              <a:avLst/>
              <a:gdLst/>
              <a:ahLst/>
              <a:cxnLst/>
              <a:rect l="l" t="t" r="r" b="b"/>
              <a:pathLst>
                <a:path w="6804" h="32905" extrusionOk="0">
                  <a:moveTo>
                    <a:pt x="296" y="0"/>
                  </a:moveTo>
                  <a:cubicBezTo>
                    <a:pt x="222" y="0"/>
                    <a:pt x="148" y="37"/>
                    <a:pt x="111" y="74"/>
                  </a:cubicBezTo>
                  <a:cubicBezTo>
                    <a:pt x="38" y="148"/>
                    <a:pt x="1" y="222"/>
                    <a:pt x="1" y="296"/>
                  </a:cubicBezTo>
                  <a:lnTo>
                    <a:pt x="1" y="32571"/>
                  </a:lnTo>
                  <a:cubicBezTo>
                    <a:pt x="1" y="32756"/>
                    <a:pt x="148" y="32904"/>
                    <a:pt x="296" y="32904"/>
                  </a:cubicBezTo>
                  <a:cubicBezTo>
                    <a:pt x="481" y="32904"/>
                    <a:pt x="629" y="32756"/>
                    <a:pt x="629" y="32571"/>
                  </a:cubicBezTo>
                  <a:lnTo>
                    <a:pt x="629" y="629"/>
                  </a:lnTo>
                  <a:lnTo>
                    <a:pt x="6507" y="629"/>
                  </a:lnTo>
                  <a:cubicBezTo>
                    <a:pt x="6655" y="629"/>
                    <a:pt x="6803" y="481"/>
                    <a:pt x="6803" y="296"/>
                  </a:cubicBezTo>
                  <a:cubicBezTo>
                    <a:pt x="6803" y="148"/>
                    <a:pt x="6655" y="0"/>
                    <a:pt x="65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7"/>
            <p:cNvSpPr/>
            <p:nvPr/>
          </p:nvSpPr>
          <p:spPr>
            <a:xfrm>
              <a:off x="4130225" y="1239100"/>
              <a:ext cx="302275" cy="14800"/>
            </a:xfrm>
            <a:custGeom>
              <a:avLst/>
              <a:gdLst/>
              <a:ahLst/>
              <a:cxnLst/>
              <a:rect l="l" t="t" r="r" b="b"/>
              <a:pathLst>
                <a:path w="12091" h="592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592"/>
                    <a:pt x="334" y="592"/>
                  </a:cubicBezTo>
                  <a:lnTo>
                    <a:pt x="11757" y="592"/>
                  </a:lnTo>
                  <a:cubicBezTo>
                    <a:pt x="11942" y="592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7"/>
            <p:cNvSpPr/>
            <p:nvPr/>
          </p:nvSpPr>
          <p:spPr>
            <a:xfrm>
              <a:off x="4130225" y="13306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7"/>
            <p:cNvSpPr/>
            <p:nvPr/>
          </p:nvSpPr>
          <p:spPr>
            <a:xfrm>
              <a:off x="4130225" y="1422100"/>
              <a:ext cx="302275" cy="15725"/>
            </a:xfrm>
            <a:custGeom>
              <a:avLst/>
              <a:gdLst/>
              <a:ahLst/>
              <a:cxnLst/>
              <a:rect l="l" t="t" r="r" b="b"/>
              <a:pathLst>
                <a:path w="12091" h="629" extrusionOk="0">
                  <a:moveTo>
                    <a:pt x="334" y="0"/>
                  </a:moveTo>
                  <a:cubicBezTo>
                    <a:pt x="149" y="0"/>
                    <a:pt x="1" y="148"/>
                    <a:pt x="1" y="296"/>
                  </a:cubicBezTo>
                  <a:cubicBezTo>
                    <a:pt x="1" y="481"/>
                    <a:pt x="149" y="629"/>
                    <a:pt x="334" y="629"/>
                  </a:cubicBezTo>
                  <a:lnTo>
                    <a:pt x="11757" y="629"/>
                  </a:lnTo>
                  <a:cubicBezTo>
                    <a:pt x="11942" y="629"/>
                    <a:pt x="12090" y="481"/>
                    <a:pt x="12090" y="296"/>
                  </a:cubicBezTo>
                  <a:cubicBezTo>
                    <a:pt x="12090" y="148"/>
                    <a:pt x="11942" y="0"/>
                    <a:pt x="117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7"/>
            <p:cNvSpPr/>
            <p:nvPr/>
          </p:nvSpPr>
          <p:spPr>
            <a:xfrm>
              <a:off x="1709575" y="454520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7"/>
            <p:cNvSpPr/>
            <p:nvPr/>
          </p:nvSpPr>
          <p:spPr>
            <a:xfrm>
              <a:off x="1709575" y="4631150"/>
              <a:ext cx="317975" cy="15750"/>
            </a:xfrm>
            <a:custGeom>
              <a:avLst/>
              <a:gdLst/>
              <a:ahLst/>
              <a:cxnLst/>
              <a:rect l="l" t="t" r="r" b="b"/>
              <a:pathLst>
                <a:path w="12719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297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7"/>
                  </a:cubicBezTo>
                  <a:cubicBezTo>
                    <a:pt x="12719" y="149"/>
                    <a:pt x="12608" y="1"/>
                    <a:pt x="12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7"/>
            <p:cNvSpPr/>
            <p:nvPr/>
          </p:nvSpPr>
          <p:spPr>
            <a:xfrm>
              <a:off x="1709575" y="4717125"/>
              <a:ext cx="317975" cy="15725"/>
            </a:xfrm>
            <a:custGeom>
              <a:avLst/>
              <a:gdLst/>
              <a:ahLst/>
              <a:cxnLst/>
              <a:rect l="l" t="t" r="r" b="b"/>
              <a:pathLst>
                <a:path w="12719" h="629" extrusionOk="0">
                  <a:moveTo>
                    <a:pt x="297" y="0"/>
                  </a:moveTo>
                  <a:cubicBezTo>
                    <a:pt x="112" y="0"/>
                    <a:pt x="1" y="148"/>
                    <a:pt x="1" y="296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12423" y="629"/>
                  </a:lnTo>
                  <a:cubicBezTo>
                    <a:pt x="12608" y="629"/>
                    <a:pt x="12719" y="481"/>
                    <a:pt x="12719" y="296"/>
                  </a:cubicBezTo>
                  <a:cubicBezTo>
                    <a:pt x="12719" y="148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7"/>
            <p:cNvSpPr/>
            <p:nvPr/>
          </p:nvSpPr>
          <p:spPr>
            <a:xfrm>
              <a:off x="1709575" y="4803075"/>
              <a:ext cx="317975" cy="14800"/>
            </a:xfrm>
            <a:custGeom>
              <a:avLst/>
              <a:gdLst/>
              <a:ahLst/>
              <a:cxnLst/>
              <a:rect l="l" t="t" r="r" b="b"/>
              <a:pathLst>
                <a:path w="12719" h="592" extrusionOk="0">
                  <a:moveTo>
                    <a:pt x="297" y="0"/>
                  </a:moveTo>
                  <a:cubicBezTo>
                    <a:pt x="112" y="0"/>
                    <a:pt x="1" y="111"/>
                    <a:pt x="1" y="296"/>
                  </a:cubicBezTo>
                  <a:cubicBezTo>
                    <a:pt x="1" y="481"/>
                    <a:pt x="112" y="592"/>
                    <a:pt x="297" y="592"/>
                  </a:cubicBezTo>
                  <a:lnTo>
                    <a:pt x="12423" y="592"/>
                  </a:lnTo>
                  <a:cubicBezTo>
                    <a:pt x="12608" y="592"/>
                    <a:pt x="12719" y="481"/>
                    <a:pt x="12719" y="296"/>
                  </a:cubicBezTo>
                  <a:cubicBezTo>
                    <a:pt x="12719" y="111"/>
                    <a:pt x="12608" y="0"/>
                    <a:pt x="124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7"/>
            <p:cNvSpPr/>
            <p:nvPr/>
          </p:nvSpPr>
          <p:spPr>
            <a:xfrm>
              <a:off x="2163400" y="3753100"/>
              <a:ext cx="949250" cy="949250"/>
            </a:xfrm>
            <a:custGeom>
              <a:avLst/>
              <a:gdLst/>
              <a:ahLst/>
              <a:cxnLst/>
              <a:rect l="l" t="t" r="r" b="b"/>
              <a:pathLst>
                <a:path w="37970" h="37970" extrusionOk="0">
                  <a:moveTo>
                    <a:pt x="19003" y="1"/>
                  </a:moveTo>
                  <a:cubicBezTo>
                    <a:pt x="8504" y="1"/>
                    <a:pt x="0" y="8504"/>
                    <a:pt x="0" y="19004"/>
                  </a:cubicBezTo>
                  <a:cubicBezTo>
                    <a:pt x="0" y="29466"/>
                    <a:pt x="8504" y="37970"/>
                    <a:pt x="19003" y="37970"/>
                  </a:cubicBezTo>
                  <a:cubicBezTo>
                    <a:pt x="29466" y="37970"/>
                    <a:pt x="37969" y="29466"/>
                    <a:pt x="37969" y="19004"/>
                  </a:cubicBezTo>
                  <a:cubicBezTo>
                    <a:pt x="37969" y="8504"/>
                    <a:pt x="29466" y="1"/>
                    <a:pt x="190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7"/>
            <p:cNvSpPr/>
            <p:nvPr/>
          </p:nvSpPr>
          <p:spPr>
            <a:xfrm>
              <a:off x="2155075" y="3744775"/>
              <a:ext cx="965875" cy="965900"/>
            </a:xfrm>
            <a:custGeom>
              <a:avLst/>
              <a:gdLst/>
              <a:ahLst/>
              <a:cxnLst/>
              <a:rect l="l" t="t" r="r" b="b"/>
              <a:pathLst>
                <a:path w="38635" h="38636" extrusionOk="0">
                  <a:moveTo>
                    <a:pt x="19336" y="629"/>
                  </a:moveTo>
                  <a:cubicBezTo>
                    <a:pt x="24475" y="629"/>
                    <a:pt x="29133" y="2737"/>
                    <a:pt x="32535" y="6101"/>
                  </a:cubicBezTo>
                  <a:cubicBezTo>
                    <a:pt x="35899" y="9502"/>
                    <a:pt x="38006" y="14161"/>
                    <a:pt x="38006" y="19337"/>
                  </a:cubicBezTo>
                  <a:cubicBezTo>
                    <a:pt x="38006" y="24476"/>
                    <a:pt x="35899" y="29171"/>
                    <a:pt x="32535" y="32535"/>
                  </a:cubicBezTo>
                  <a:cubicBezTo>
                    <a:pt x="29133" y="35936"/>
                    <a:pt x="24475" y="38007"/>
                    <a:pt x="19336" y="38007"/>
                  </a:cubicBezTo>
                  <a:cubicBezTo>
                    <a:pt x="14160" y="38007"/>
                    <a:pt x="9502" y="35936"/>
                    <a:pt x="6101" y="32535"/>
                  </a:cubicBezTo>
                  <a:cubicBezTo>
                    <a:pt x="2736" y="29171"/>
                    <a:pt x="629" y="24476"/>
                    <a:pt x="629" y="19337"/>
                  </a:cubicBezTo>
                  <a:cubicBezTo>
                    <a:pt x="629" y="14161"/>
                    <a:pt x="2736" y="9502"/>
                    <a:pt x="6101" y="6101"/>
                  </a:cubicBezTo>
                  <a:cubicBezTo>
                    <a:pt x="9502" y="2737"/>
                    <a:pt x="14160" y="629"/>
                    <a:pt x="19336" y="629"/>
                  </a:cubicBezTo>
                  <a:close/>
                  <a:moveTo>
                    <a:pt x="19336" y="1"/>
                  </a:moveTo>
                  <a:cubicBezTo>
                    <a:pt x="8652" y="1"/>
                    <a:pt x="1" y="8652"/>
                    <a:pt x="1" y="19337"/>
                  </a:cubicBezTo>
                  <a:cubicBezTo>
                    <a:pt x="1" y="29984"/>
                    <a:pt x="8652" y="38635"/>
                    <a:pt x="19336" y="38635"/>
                  </a:cubicBezTo>
                  <a:cubicBezTo>
                    <a:pt x="29984" y="38635"/>
                    <a:pt x="38635" y="29984"/>
                    <a:pt x="38635" y="19337"/>
                  </a:cubicBezTo>
                  <a:cubicBezTo>
                    <a:pt x="38635" y="8652"/>
                    <a:pt x="29984" y="1"/>
                    <a:pt x="193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7"/>
            <p:cNvSpPr/>
            <p:nvPr/>
          </p:nvSpPr>
          <p:spPr>
            <a:xfrm>
              <a:off x="2283550" y="3873250"/>
              <a:ext cx="708950" cy="708950"/>
            </a:xfrm>
            <a:custGeom>
              <a:avLst/>
              <a:gdLst/>
              <a:ahLst/>
              <a:cxnLst/>
              <a:rect l="l" t="t" r="r" b="b"/>
              <a:pathLst>
                <a:path w="28358" h="28358" extrusionOk="0">
                  <a:moveTo>
                    <a:pt x="14197" y="1"/>
                  </a:moveTo>
                  <a:cubicBezTo>
                    <a:pt x="6360" y="1"/>
                    <a:pt x="1" y="6360"/>
                    <a:pt x="1" y="14198"/>
                  </a:cubicBezTo>
                  <a:cubicBezTo>
                    <a:pt x="1" y="22035"/>
                    <a:pt x="6360" y="28357"/>
                    <a:pt x="14197" y="28357"/>
                  </a:cubicBezTo>
                  <a:cubicBezTo>
                    <a:pt x="22035" y="28357"/>
                    <a:pt x="28357" y="22035"/>
                    <a:pt x="28357" y="14198"/>
                  </a:cubicBezTo>
                  <a:cubicBezTo>
                    <a:pt x="28357" y="6360"/>
                    <a:pt x="22035" y="1"/>
                    <a:pt x="141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7"/>
            <p:cNvSpPr/>
            <p:nvPr/>
          </p:nvSpPr>
          <p:spPr>
            <a:xfrm>
              <a:off x="2275225" y="3864950"/>
              <a:ext cx="725575" cy="725575"/>
            </a:xfrm>
            <a:custGeom>
              <a:avLst/>
              <a:gdLst/>
              <a:ahLst/>
              <a:cxnLst/>
              <a:rect l="l" t="t" r="r" b="b"/>
              <a:pathLst>
                <a:path w="29023" h="29023" extrusionOk="0">
                  <a:moveTo>
                    <a:pt x="14530" y="629"/>
                  </a:moveTo>
                  <a:cubicBezTo>
                    <a:pt x="18338" y="629"/>
                    <a:pt x="21813" y="2181"/>
                    <a:pt x="24327" y="4695"/>
                  </a:cubicBezTo>
                  <a:cubicBezTo>
                    <a:pt x="26841" y="7209"/>
                    <a:pt x="28394" y="10685"/>
                    <a:pt x="28394" y="14530"/>
                  </a:cubicBezTo>
                  <a:cubicBezTo>
                    <a:pt x="28394" y="18338"/>
                    <a:pt x="26841" y="21813"/>
                    <a:pt x="24327" y="24327"/>
                  </a:cubicBezTo>
                  <a:cubicBezTo>
                    <a:pt x="21813" y="26841"/>
                    <a:pt x="18338" y="28394"/>
                    <a:pt x="14530" y="28394"/>
                  </a:cubicBezTo>
                  <a:cubicBezTo>
                    <a:pt x="10685" y="28394"/>
                    <a:pt x="7210" y="26841"/>
                    <a:pt x="4696" y="24327"/>
                  </a:cubicBezTo>
                  <a:cubicBezTo>
                    <a:pt x="2182" y="21813"/>
                    <a:pt x="629" y="18338"/>
                    <a:pt x="629" y="14530"/>
                  </a:cubicBezTo>
                  <a:cubicBezTo>
                    <a:pt x="629" y="10685"/>
                    <a:pt x="2182" y="7209"/>
                    <a:pt x="4696" y="4695"/>
                  </a:cubicBezTo>
                  <a:cubicBezTo>
                    <a:pt x="7210" y="2181"/>
                    <a:pt x="10685" y="629"/>
                    <a:pt x="14530" y="629"/>
                  </a:cubicBezTo>
                  <a:close/>
                  <a:moveTo>
                    <a:pt x="14530" y="0"/>
                  </a:moveTo>
                  <a:cubicBezTo>
                    <a:pt x="6508" y="0"/>
                    <a:pt x="1" y="6507"/>
                    <a:pt x="1" y="14530"/>
                  </a:cubicBezTo>
                  <a:cubicBezTo>
                    <a:pt x="1" y="22515"/>
                    <a:pt x="6508" y="29022"/>
                    <a:pt x="14530" y="29022"/>
                  </a:cubicBezTo>
                  <a:cubicBezTo>
                    <a:pt x="22516" y="29022"/>
                    <a:pt x="29023" y="22515"/>
                    <a:pt x="29023" y="14530"/>
                  </a:cubicBezTo>
                  <a:cubicBezTo>
                    <a:pt x="29023" y="6507"/>
                    <a:pt x="22516" y="0"/>
                    <a:pt x="145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7"/>
            <p:cNvSpPr/>
            <p:nvPr/>
          </p:nvSpPr>
          <p:spPr>
            <a:xfrm>
              <a:off x="2413875" y="4003575"/>
              <a:ext cx="448300" cy="448300"/>
            </a:xfrm>
            <a:custGeom>
              <a:avLst/>
              <a:gdLst/>
              <a:ahLst/>
              <a:cxnLst/>
              <a:rect l="l" t="t" r="r" b="b"/>
              <a:pathLst>
                <a:path w="17932" h="17932" extrusionOk="0">
                  <a:moveTo>
                    <a:pt x="8984" y="1"/>
                  </a:moveTo>
                  <a:cubicBezTo>
                    <a:pt x="4030" y="1"/>
                    <a:pt x="0" y="4030"/>
                    <a:pt x="0" y="8985"/>
                  </a:cubicBezTo>
                  <a:cubicBezTo>
                    <a:pt x="0" y="13902"/>
                    <a:pt x="4030" y="17931"/>
                    <a:pt x="8984" y="17931"/>
                  </a:cubicBezTo>
                  <a:cubicBezTo>
                    <a:pt x="13901" y="17931"/>
                    <a:pt x="17931" y="13902"/>
                    <a:pt x="17931" y="8985"/>
                  </a:cubicBezTo>
                  <a:cubicBezTo>
                    <a:pt x="17931" y="4030"/>
                    <a:pt x="13901" y="1"/>
                    <a:pt x="89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7"/>
            <p:cNvSpPr/>
            <p:nvPr/>
          </p:nvSpPr>
          <p:spPr>
            <a:xfrm>
              <a:off x="2406475" y="3996175"/>
              <a:ext cx="463075" cy="463100"/>
            </a:xfrm>
            <a:custGeom>
              <a:avLst/>
              <a:gdLst/>
              <a:ahLst/>
              <a:cxnLst/>
              <a:rect l="l" t="t" r="r" b="b"/>
              <a:pathLst>
                <a:path w="18523" h="18524" extrusionOk="0">
                  <a:moveTo>
                    <a:pt x="9280" y="592"/>
                  </a:moveTo>
                  <a:cubicBezTo>
                    <a:pt x="11646" y="592"/>
                    <a:pt x="13828" y="1591"/>
                    <a:pt x="15380" y="3143"/>
                  </a:cubicBezTo>
                  <a:cubicBezTo>
                    <a:pt x="16933" y="4696"/>
                    <a:pt x="17931" y="6877"/>
                    <a:pt x="17931" y="9281"/>
                  </a:cubicBezTo>
                  <a:cubicBezTo>
                    <a:pt x="17931" y="11647"/>
                    <a:pt x="16933" y="13828"/>
                    <a:pt x="15380" y="15381"/>
                  </a:cubicBezTo>
                  <a:cubicBezTo>
                    <a:pt x="13828" y="16934"/>
                    <a:pt x="11646" y="17932"/>
                    <a:pt x="9280" y="17932"/>
                  </a:cubicBezTo>
                  <a:cubicBezTo>
                    <a:pt x="6877" y="17932"/>
                    <a:pt x="4696" y="16934"/>
                    <a:pt x="3143" y="15381"/>
                  </a:cubicBezTo>
                  <a:cubicBezTo>
                    <a:pt x="1590" y="13828"/>
                    <a:pt x="592" y="11647"/>
                    <a:pt x="592" y="9281"/>
                  </a:cubicBezTo>
                  <a:cubicBezTo>
                    <a:pt x="592" y="6877"/>
                    <a:pt x="1590" y="4696"/>
                    <a:pt x="3143" y="3143"/>
                  </a:cubicBezTo>
                  <a:cubicBezTo>
                    <a:pt x="4696" y="1591"/>
                    <a:pt x="6877" y="592"/>
                    <a:pt x="9280" y="592"/>
                  </a:cubicBezTo>
                  <a:close/>
                  <a:moveTo>
                    <a:pt x="9280" y="1"/>
                  </a:moveTo>
                  <a:cubicBezTo>
                    <a:pt x="4141" y="1"/>
                    <a:pt x="1" y="4142"/>
                    <a:pt x="1" y="9281"/>
                  </a:cubicBezTo>
                  <a:cubicBezTo>
                    <a:pt x="1" y="14383"/>
                    <a:pt x="4141" y="18523"/>
                    <a:pt x="9280" y="18523"/>
                  </a:cubicBezTo>
                  <a:cubicBezTo>
                    <a:pt x="14382" y="18523"/>
                    <a:pt x="18523" y="14383"/>
                    <a:pt x="18523" y="9281"/>
                  </a:cubicBezTo>
                  <a:cubicBezTo>
                    <a:pt x="18523" y="4142"/>
                    <a:pt x="14382" y="1"/>
                    <a:pt x="9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7"/>
            <p:cNvSpPr/>
            <p:nvPr/>
          </p:nvSpPr>
          <p:spPr>
            <a:xfrm>
              <a:off x="1636575" y="3993425"/>
              <a:ext cx="469550" cy="468625"/>
            </a:xfrm>
            <a:custGeom>
              <a:avLst/>
              <a:gdLst/>
              <a:ahLst/>
              <a:cxnLst/>
              <a:rect l="l" t="t" r="r" b="b"/>
              <a:pathLst>
                <a:path w="18782" h="18745" extrusionOk="0">
                  <a:moveTo>
                    <a:pt x="9391" y="0"/>
                  </a:moveTo>
                  <a:cubicBezTo>
                    <a:pt x="4215" y="0"/>
                    <a:pt x="0" y="4178"/>
                    <a:pt x="0" y="9391"/>
                  </a:cubicBezTo>
                  <a:cubicBezTo>
                    <a:pt x="0" y="14566"/>
                    <a:pt x="4215" y="18744"/>
                    <a:pt x="9391" y="18744"/>
                  </a:cubicBezTo>
                  <a:cubicBezTo>
                    <a:pt x="14567" y="18744"/>
                    <a:pt x="18781" y="14566"/>
                    <a:pt x="18781" y="9391"/>
                  </a:cubicBezTo>
                  <a:cubicBezTo>
                    <a:pt x="18781" y="4178"/>
                    <a:pt x="14567" y="0"/>
                    <a:pt x="93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37"/>
            <p:cNvSpPr/>
            <p:nvPr/>
          </p:nvSpPr>
          <p:spPr>
            <a:xfrm>
              <a:off x="1629175" y="3985100"/>
              <a:ext cx="484325" cy="485250"/>
            </a:xfrm>
            <a:custGeom>
              <a:avLst/>
              <a:gdLst/>
              <a:ahLst/>
              <a:cxnLst/>
              <a:rect l="l" t="t" r="r" b="b"/>
              <a:pathLst>
                <a:path w="19373" h="19410" extrusionOk="0">
                  <a:moveTo>
                    <a:pt x="9687" y="629"/>
                  </a:moveTo>
                  <a:cubicBezTo>
                    <a:pt x="12201" y="629"/>
                    <a:pt x="14456" y="1664"/>
                    <a:pt x="16120" y="3291"/>
                  </a:cubicBezTo>
                  <a:cubicBezTo>
                    <a:pt x="17746" y="4917"/>
                    <a:pt x="18744" y="7210"/>
                    <a:pt x="18744" y="9724"/>
                  </a:cubicBezTo>
                  <a:cubicBezTo>
                    <a:pt x="18744" y="12201"/>
                    <a:pt x="17746" y="14493"/>
                    <a:pt x="16120" y="16120"/>
                  </a:cubicBezTo>
                  <a:cubicBezTo>
                    <a:pt x="14456" y="17783"/>
                    <a:pt x="12201" y="18781"/>
                    <a:pt x="9687" y="18781"/>
                  </a:cubicBezTo>
                  <a:cubicBezTo>
                    <a:pt x="7173" y="18781"/>
                    <a:pt x="4917" y="17783"/>
                    <a:pt x="3254" y="16120"/>
                  </a:cubicBezTo>
                  <a:cubicBezTo>
                    <a:pt x="1627" y="14493"/>
                    <a:pt x="592" y="12201"/>
                    <a:pt x="592" y="9724"/>
                  </a:cubicBezTo>
                  <a:cubicBezTo>
                    <a:pt x="592" y="7210"/>
                    <a:pt x="1627" y="4917"/>
                    <a:pt x="3254" y="3291"/>
                  </a:cubicBezTo>
                  <a:cubicBezTo>
                    <a:pt x="4917" y="1664"/>
                    <a:pt x="7173" y="629"/>
                    <a:pt x="9687" y="629"/>
                  </a:cubicBezTo>
                  <a:close/>
                  <a:moveTo>
                    <a:pt x="9687" y="0"/>
                  </a:moveTo>
                  <a:cubicBezTo>
                    <a:pt x="4326" y="0"/>
                    <a:pt x="0" y="4363"/>
                    <a:pt x="0" y="9724"/>
                  </a:cubicBezTo>
                  <a:cubicBezTo>
                    <a:pt x="0" y="15047"/>
                    <a:pt x="4326" y="19410"/>
                    <a:pt x="9687" y="19410"/>
                  </a:cubicBezTo>
                  <a:cubicBezTo>
                    <a:pt x="15047" y="19410"/>
                    <a:pt x="19373" y="15047"/>
                    <a:pt x="19373" y="9724"/>
                  </a:cubicBezTo>
                  <a:cubicBezTo>
                    <a:pt x="19373" y="4363"/>
                    <a:pt x="15047" y="0"/>
                    <a:pt x="9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37"/>
            <p:cNvSpPr/>
            <p:nvPr/>
          </p:nvSpPr>
          <p:spPr>
            <a:xfrm>
              <a:off x="1740075" y="4096925"/>
              <a:ext cx="262525" cy="262525"/>
            </a:xfrm>
            <a:custGeom>
              <a:avLst/>
              <a:gdLst/>
              <a:ahLst/>
              <a:cxnLst/>
              <a:rect l="l" t="t" r="r" b="b"/>
              <a:pathLst>
                <a:path w="10501" h="10501" extrusionOk="0">
                  <a:moveTo>
                    <a:pt x="5251" y="1"/>
                  </a:moveTo>
                  <a:cubicBezTo>
                    <a:pt x="2367" y="1"/>
                    <a:pt x="1" y="2330"/>
                    <a:pt x="1" y="5251"/>
                  </a:cubicBezTo>
                  <a:cubicBezTo>
                    <a:pt x="1" y="8134"/>
                    <a:pt x="2367" y="10500"/>
                    <a:pt x="5251" y="10500"/>
                  </a:cubicBezTo>
                  <a:cubicBezTo>
                    <a:pt x="8134" y="10500"/>
                    <a:pt x="10501" y="8134"/>
                    <a:pt x="10501" y="5251"/>
                  </a:cubicBezTo>
                  <a:cubicBezTo>
                    <a:pt x="10501" y="2330"/>
                    <a:pt x="8134" y="1"/>
                    <a:pt x="5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37"/>
            <p:cNvSpPr/>
            <p:nvPr/>
          </p:nvSpPr>
          <p:spPr>
            <a:xfrm>
              <a:off x="1732700" y="4088600"/>
              <a:ext cx="277300" cy="278250"/>
            </a:xfrm>
            <a:custGeom>
              <a:avLst/>
              <a:gdLst/>
              <a:ahLst/>
              <a:cxnLst/>
              <a:rect l="l" t="t" r="r" b="b"/>
              <a:pathLst>
                <a:path w="11092" h="11130" extrusionOk="0">
                  <a:moveTo>
                    <a:pt x="5546" y="629"/>
                  </a:moveTo>
                  <a:cubicBezTo>
                    <a:pt x="6914" y="629"/>
                    <a:pt x="8134" y="1184"/>
                    <a:pt x="9021" y="2071"/>
                  </a:cubicBezTo>
                  <a:cubicBezTo>
                    <a:pt x="9945" y="2959"/>
                    <a:pt x="10500" y="4216"/>
                    <a:pt x="10500" y="5584"/>
                  </a:cubicBezTo>
                  <a:cubicBezTo>
                    <a:pt x="10500" y="6915"/>
                    <a:pt x="9945" y="8172"/>
                    <a:pt x="9021" y="9059"/>
                  </a:cubicBezTo>
                  <a:cubicBezTo>
                    <a:pt x="8134" y="9946"/>
                    <a:pt x="6914" y="10501"/>
                    <a:pt x="5546" y="10501"/>
                  </a:cubicBezTo>
                  <a:cubicBezTo>
                    <a:pt x="4178" y="10501"/>
                    <a:pt x="2958" y="9946"/>
                    <a:pt x="2033" y="9059"/>
                  </a:cubicBezTo>
                  <a:cubicBezTo>
                    <a:pt x="1146" y="8172"/>
                    <a:pt x="592" y="6915"/>
                    <a:pt x="592" y="5584"/>
                  </a:cubicBezTo>
                  <a:cubicBezTo>
                    <a:pt x="592" y="4216"/>
                    <a:pt x="1146" y="2959"/>
                    <a:pt x="2033" y="2071"/>
                  </a:cubicBezTo>
                  <a:cubicBezTo>
                    <a:pt x="2958" y="1184"/>
                    <a:pt x="4178" y="629"/>
                    <a:pt x="5546" y="629"/>
                  </a:cubicBezTo>
                  <a:close/>
                  <a:moveTo>
                    <a:pt x="5546" y="1"/>
                  </a:moveTo>
                  <a:cubicBezTo>
                    <a:pt x="2477" y="1"/>
                    <a:pt x="0" y="2515"/>
                    <a:pt x="0" y="5584"/>
                  </a:cubicBezTo>
                  <a:cubicBezTo>
                    <a:pt x="0" y="8652"/>
                    <a:pt x="2477" y="11129"/>
                    <a:pt x="5546" y="11129"/>
                  </a:cubicBezTo>
                  <a:cubicBezTo>
                    <a:pt x="8614" y="11129"/>
                    <a:pt x="11091" y="8652"/>
                    <a:pt x="11091" y="5584"/>
                  </a:cubicBezTo>
                  <a:cubicBezTo>
                    <a:pt x="11091" y="2515"/>
                    <a:pt x="8614" y="1"/>
                    <a:pt x="55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37"/>
            <p:cNvSpPr/>
            <p:nvPr/>
          </p:nvSpPr>
          <p:spPr>
            <a:xfrm>
              <a:off x="1304750" y="4090450"/>
              <a:ext cx="274525" cy="274550"/>
            </a:xfrm>
            <a:custGeom>
              <a:avLst/>
              <a:gdLst/>
              <a:ahLst/>
              <a:cxnLst/>
              <a:rect l="l" t="t" r="r" b="b"/>
              <a:pathLst>
                <a:path w="10981" h="10982" extrusionOk="0">
                  <a:moveTo>
                    <a:pt x="5509" y="1"/>
                  </a:moveTo>
                  <a:cubicBezTo>
                    <a:pt x="2478" y="1"/>
                    <a:pt x="1" y="2478"/>
                    <a:pt x="1" y="5510"/>
                  </a:cubicBezTo>
                  <a:cubicBezTo>
                    <a:pt x="1" y="8541"/>
                    <a:pt x="2478" y="10981"/>
                    <a:pt x="5509" y="10981"/>
                  </a:cubicBezTo>
                  <a:cubicBezTo>
                    <a:pt x="8541" y="10981"/>
                    <a:pt x="10981" y="8541"/>
                    <a:pt x="10981" y="5510"/>
                  </a:cubicBezTo>
                  <a:cubicBezTo>
                    <a:pt x="10981" y="2478"/>
                    <a:pt x="8541" y="1"/>
                    <a:pt x="55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37"/>
            <p:cNvSpPr/>
            <p:nvPr/>
          </p:nvSpPr>
          <p:spPr>
            <a:xfrm>
              <a:off x="1297350" y="4083075"/>
              <a:ext cx="290250" cy="289300"/>
            </a:xfrm>
            <a:custGeom>
              <a:avLst/>
              <a:gdLst/>
              <a:ahLst/>
              <a:cxnLst/>
              <a:rect l="l" t="t" r="r" b="b"/>
              <a:pathLst>
                <a:path w="11610" h="11572" extrusionOk="0">
                  <a:moveTo>
                    <a:pt x="5805" y="592"/>
                  </a:moveTo>
                  <a:cubicBezTo>
                    <a:pt x="7210" y="592"/>
                    <a:pt x="8504" y="1183"/>
                    <a:pt x="9465" y="2108"/>
                  </a:cubicBezTo>
                  <a:cubicBezTo>
                    <a:pt x="10390" y="3069"/>
                    <a:pt x="10981" y="4363"/>
                    <a:pt x="10981" y="5805"/>
                  </a:cubicBezTo>
                  <a:cubicBezTo>
                    <a:pt x="10981" y="7209"/>
                    <a:pt x="10390" y="8503"/>
                    <a:pt x="9465" y="9465"/>
                  </a:cubicBezTo>
                  <a:cubicBezTo>
                    <a:pt x="8504" y="10389"/>
                    <a:pt x="7210" y="10980"/>
                    <a:pt x="5805" y="10980"/>
                  </a:cubicBezTo>
                  <a:cubicBezTo>
                    <a:pt x="4363" y="10980"/>
                    <a:pt x="3070" y="10389"/>
                    <a:pt x="2108" y="9465"/>
                  </a:cubicBezTo>
                  <a:cubicBezTo>
                    <a:pt x="1184" y="8503"/>
                    <a:pt x="592" y="7209"/>
                    <a:pt x="592" y="5805"/>
                  </a:cubicBezTo>
                  <a:cubicBezTo>
                    <a:pt x="592" y="4363"/>
                    <a:pt x="1184" y="3069"/>
                    <a:pt x="2108" y="2108"/>
                  </a:cubicBezTo>
                  <a:cubicBezTo>
                    <a:pt x="3070" y="1183"/>
                    <a:pt x="4363" y="592"/>
                    <a:pt x="5805" y="592"/>
                  </a:cubicBezTo>
                  <a:close/>
                  <a:moveTo>
                    <a:pt x="5805" y="0"/>
                  </a:moveTo>
                  <a:cubicBezTo>
                    <a:pt x="2589" y="0"/>
                    <a:pt x="1" y="2588"/>
                    <a:pt x="1" y="5805"/>
                  </a:cubicBezTo>
                  <a:cubicBezTo>
                    <a:pt x="1" y="8984"/>
                    <a:pt x="2589" y="11572"/>
                    <a:pt x="5805" y="11572"/>
                  </a:cubicBezTo>
                  <a:cubicBezTo>
                    <a:pt x="8985" y="11572"/>
                    <a:pt x="11610" y="8984"/>
                    <a:pt x="11610" y="5805"/>
                  </a:cubicBezTo>
                  <a:cubicBezTo>
                    <a:pt x="11610" y="2588"/>
                    <a:pt x="8985" y="0"/>
                    <a:pt x="58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37"/>
            <p:cNvSpPr/>
            <p:nvPr/>
          </p:nvSpPr>
          <p:spPr>
            <a:xfrm>
              <a:off x="1364825" y="4150550"/>
              <a:ext cx="154375" cy="154375"/>
            </a:xfrm>
            <a:custGeom>
              <a:avLst/>
              <a:gdLst/>
              <a:ahLst/>
              <a:cxnLst/>
              <a:rect l="l" t="t" r="r" b="b"/>
              <a:pathLst>
                <a:path w="6175" h="6175" extrusionOk="0">
                  <a:moveTo>
                    <a:pt x="3106" y="0"/>
                  </a:moveTo>
                  <a:cubicBezTo>
                    <a:pt x="1406" y="0"/>
                    <a:pt x="1" y="1405"/>
                    <a:pt x="1" y="3106"/>
                  </a:cubicBezTo>
                  <a:cubicBezTo>
                    <a:pt x="1" y="4806"/>
                    <a:pt x="1406" y="6174"/>
                    <a:pt x="3106" y="6174"/>
                  </a:cubicBezTo>
                  <a:cubicBezTo>
                    <a:pt x="4807" y="6174"/>
                    <a:pt x="6175" y="4806"/>
                    <a:pt x="6175" y="3106"/>
                  </a:cubicBezTo>
                  <a:cubicBezTo>
                    <a:pt x="6175" y="1405"/>
                    <a:pt x="4807" y="0"/>
                    <a:pt x="31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37"/>
            <p:cNvSpPr/>
            <p:nvPr/>
          </p:nvSpPr>
          <p:spPr>
            <a:xfrm>
              <a:off x="1357450" y="4143150"/>
              <a:ext cx="169150" cy="169150"/>
            </a:xfrm>
            <a:custGeom>
              <a:avLst/>
              <a:gdLst/>
              <a:ahLst/>
              <a:cxnLst/>
              <a:rect l="l" t="t" r="r" b="b"/>
              <a:pathLst>
                <a:path w="6766" h="6766" extrusionOk="0">
                  <a:moveTo>
                    <a:pt x="3401" y="629"/>
                  </a:moveTo>
                  <a:cubicBezTo>
                    <a:pt x="4141" y="629"/>
                    <a:pt x="4843" y="925"/>
                    <a:pt x="5361" y="1442"/>
                  </a:cubicBezTo>
                  <a:cubicBezTo>
                    <a:pt x="5841" y="1923"/>
                    <a:pt x="6174" y="2625"/>
                    <a:pt x="6174" y="3402"/>
                  </a:cubicBezTo>
                  <a:cubicBezTo>
                    <a:pt x="6174" y="4141"/>
                    <a:pt x="5841" y="4843"/>
                    <a:pt x="5361" y="5361"/>
                  </a:cubicBezTo>
                  <a:cubicBezTo>
                    <a:pt x="4843" y="5842"/>
                    <a:pt x="4141" y="6174"/>
                    <a:pt x="3401" y="6174"/>
                  </a:cubicBezTo>
                  <a:cubicBezTo>
                    <a:pt x="2625" y="6174"/>
                    <a:pt x="1923" y="5842"/>
                    <a:pt x="1442" y="5361"/>
                  </a:cubicBezTo>
                  <a:cubicBezTo>
                    <a:pt x="924" y="4843"/>
                    <a:pt x="629" y="4141"/>
                    <a:pt x="629" y="3402"/>
                  </a:cubicBezTo>
                  <a:cubicBezTo>
                    <a:pt x="629" y="2625"/>
                    <a:pt x="924" y="1923"/>
                    <a:pt x="1442" y="1442"/>
                  </a:cubicBezTo>
                  <a:cubicBezTo>
                    <a:pt x="1923" y="925"/>
                    <a:pt x="2625" y="629"/>
                    <a:pt x="3401" y="629"/>
                  </a:cubicBezTo>
                  <a:close/>
                  <a:moveTo>
                    <a:pt x="3401" y="0"/>
                  </a:moveTo>
                  <a:cubicBezTo>
                    <a:pt x="1516" y="0"/>
                    <a:pt x="0" y="1516"/>
                    <a:pt x="0" y="3402"/>
                  </a:cubicBezTo>
                  <a:cubicBezTo>
                    <a:pt x="0" y="5250"/>
                    <a:pt x="1516" y="6766"/>
                    <a:pt x="3401" y="6766"/>
                  </a:cubicBezTo>
                  <a:cubicBezTo>
                    <a:pt x="5250" y="6766"/>
                    <a:pt x="6766" y="5250"/>
                    <a:pt x="6766" y="3402"/>
                  </a:cubicBezTo>
                  <a:cubicBezTo>
                    <a:pt x="6766" y="1516"/>
                    <a:pt x="5250" y="0"/>
                    <a:pt x="3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37"/>
            <p:cNvSpPr/>
            <p:nvPr/>
          </p:nvSpPr>
          <p:spPr>
            <a:xfrm>
              <a:off x="1150400" y="4228175"/>
              <a:ext cx="1488100" cy="25"/>
            </a:xfrm>
            <a:custGeom>
              <a:avLst/>
              <a:gdLst/>
              <a:ahLst/>
              <a:cxnLst/>
              <a:rect l="l" t="t" r="r" b="b"/>
              <a:pathLst>
                <a:path w="59524" h="1" extrusionOk="0">
                  <a:moveTo>
                    <a:pt x="59523" y="1"/>
                  </a:moveTo>
                  <a:lnTo>
                    <a:pt x="1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37"/>
            <p:cNvSpPr/>
            <p:nvPr/>
          </p:nvSpPr>
          <p:spPr>
            <a:xfrm>
              <a:off x="1143000" y="4219850"/>
              <a:ext cx="1502900" cy="15750"/>
            </a:xfrm>
            <a:custGeom>
              <a:avLst/>
              <a:gdLst/>
              <a:ahLst/>
              <a:cxnLst/>
              <a:rect l="l" t="t" r="r" b="b"/>
              <a:pathLst>
                <a:path w="60116" h="630" extrusionOk="0">
                  <a:moveTo>
                    <a:pt x="297" y="1"/>
                  </a:moveTo>
                  <a:cubicBezTo>
                    <a:pt x="112" y="1"/>
                    <a:pt x="1" y="149"/>
                    <a:pt x="1" y="334"/>
                  </a:cubicBezTo>
                  <a:cubicBezTo>
                    <a:pt x="1" y="481"/>
                    <a:pt x="112" y="629"/>
                    <a:pt x="297" y="629"/>
                  </a:cubicBezTo>
                  <a:lnTo>
                    <a:pt x="59819" y="629"/>
                  </a:lnTo>
                  <a:cubicBezTo>
                    <a:pt x="59967" y="629"/>
                    <a:pt x="60115" y="481"/>
                    <a:pt x="60115" y="334"/>
                  </a:cubicBezTo>
                  <a:cubicBezTo>
                    <a:pt x="60115" y="149"/>
                    <a:pt x="59967" y="1"/>
                    <a:pt x="598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37"/>
            <p:cNvSpPr/>
            <p:nvPr/>
          </p:nvSpPr>
          <p:spPr>
            <a:xfrm>
              <a:off x="2662500" y="939625"/>
              <a:ext cx="943700" cy="739450"/>
            </a:xfrm>
            <a:custGeom>
              <a:avLst/>
              <a:gdLst/>
              <a:ahLst/>
              <a:cxnLst/>
              <a:rect l="l" t="t" r="r" b="b"/>
              <a:pathLst>
                <a:path w="37748" h="29578" extrusionOk="0">
                  <a:moveTo>
                    <a:pt x="1" y="1"/>
                  </a:moveTo>
                  <a:lnTo>
                    <a:pt x="1" y="29577"/>
                  </a:lnTo>
                  <a:lnTo>
                    <a:pt x="3587" y="29577"/>
                  </a:lnTo>
                  <a:cubicBezTo>
                    <a:pt x="5472" y="27507"/>
                    <a:pt x="7653" y="25917"/>
                    <a:pt x="10093" y="24956"/>
                  </a:cubicBezTo>
                  <a:cubicBezTo>
                    <a:pt x="15454" y="22775"/>
                    <a:pt x="20260" y="21998"/>
                    <a:pt x="24623" y="21998"/>
                  </a:cubicBezTo>
                  <a:cubicBezTo>
                    <a:pt x="29503" y="21998"/>
                    <a:pt x="33829" y="22960"/>
                    <a:pt x="37747" y="24106"/>
                  </a:cubicBezTo>
                  <a:lnTo>
                    <a:pt x="377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37"/>
            <p:cNvSpPr/>
            <p:nvPr/>
          </p:nvSpPr>
          <p:spPr>
            <a:xfrm>
              <a:off x="2752150" y="1489575"/>
              <a:ext cx="854050" cy="189500"/>
            </a:xfrm>
            <a:custGeom>
              <a:avLst/>
              <a:gdLst/>
              <a:ahLst/>
              <a:cxnLst/>
              <a:rect l="l" t="t" r="r" b="b"/>
              <a:pathLst>
                <a:path w="34162" h="7580" extrusionOk="0">
                  <a:moveTo>
                    <a:pt x="21037" y="0"/>
                  </a:moveTo>
                  <a:cubicBezTo>
                    <a:pt x="16674" y="0"/>
                    <a:pt x="11868" y="777"/>
                    <a:pt x="6507" y="2958"/>
                  </a:cubicBezTo>
                  <a:cubicBezTo>
                    <a:pt x="4067" y="3919"/>
                    <a:pt x="1886" y="5509"/>
                    <a:pt x="1" y="7579"/>
                  </a:cubicBezTo>
                  <a:lnTo>
                    <a:pt x="34161" y="7579"/>
                  </a:lnTo>
                  <a:lnTo>
                    <a:pt x="34161" y="2108"/>
                  </a:lnTo>
                  <a:cubicBezTo>
                    <a:pt x="30243" y="962"/>
                    <a:pt x="25917" y="0"/>
                    <a:pt x="210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37"/>
            <p:cNvSpPr/>
            <p:nvPr/>
          </p:nvSpPr>
          <p:spPr>
            <a:xfrm>
              <a:off x="2662500" y="1694750"/>
              <a:ext cx="943700" cy="74900"/>
            </a:xfrm>
            <a:custGeom>
              <a:avLst/>
              <a:gdLst/>
              <a:ahLst/>
              <a:cxnLst/>
              <a:rect l="l" t="t" r="r" b="b"/>
              <a:pathLst>
                <a:path w="37748" h="2996" extrusionOk="0">
                  <a:moveTo>
                    <a:pt x="1" y="1"/>
                  </a:moveTo>
                  <a:lnTo>
                    <a:pt x="1" y="2995"/>
                  </a:lnTo>
                  <a:lnTo>
                    <a:pt x="37747" y="2995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37"/>
            <p:cNvSpPr/>
            <p:nvPr/>
          </p:nvSpPr>
          <p:spPr>
            <a:xfrm>
              <a:off x="2662500" y="1679050"/>
              <a:ext cx="943700" cy="15725"/>
            </a:xfrm>
            <a:custGeom>
              <a:avLst/>
              <a:gdLst/>
              <a:ahLst/>
              <a:cxnLst/>
              <a:rect l="l" t="t" r="r" b="b"/>
              <a:pathLst>
                <a:path w="37748" h="629" extrusionOk="0">
                  <a:moveTo>
                    <a:pt x="1" y="0"/>
                  </a:moveTo>
                  <a:lnTo>
                    <a:pt x="1" y="629"/>
                  </a:lnTo>
                  <a:lnTo>
                    <a:pt x="37747" y="629"/>
                  </a:lnTo>
                  <a:lnTo>
                    <a:pt x="377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37"/>
            <p:cNvSpPr/>
            <p:nvPr/>
          </p:nvSpPr>
          <p:spPr>
            <a:xfrm>
              <a:off x="2655100" y="932250"/>
              <a:ext cx="959425" cy="844800"/>
            </a:xfrm>
            <a:custGeom>
              <a:avLst/>
              <a:gdLst/>
              <a:ahLst/>
              <a:cxnLst/>
              <a:rect l="l" t="t" r="r" b="b"/>
              <a:pathLst>
                <a:path w="38377" h="33792" extrusionOk="0">
                  <a:moveTo>
                    <a:pt x="37748" y="629"/>
                  </a:moveTo>
                  <a:lnTo>
                    <a:pt x="37748" y="33200"/>
                  </a:lnTo>
                  <a:lnTo>
                    <a:pt x="592" y="33200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33495"/>
                  </a:lnTo>
                  <a:cubicBezTo>
                    <a:pt x="1" y="33569"/>
                    <a:pt x="1" y="33643"/>
                    <a:pt x="75" y="33717"/>
                  </a:cubicBezTo>
                  <a:cubicBezTo>
                    <a:pt x="149" y="33791"/>
                    <a:pt x="223" y="33791"/>
                    <a:pt x="297" y="33791"/>
                  </a:cubicBezTo>
                  <a:lnTo>
                    <a:pt x="38043" y="33791"/>
                  </a:lnTo>
                  <a:cubicBezTo>
                    <a:pt x="38154" y="33791"/>
                    <a:pt x="38228" y="33791"/>
                    <a:pt x="38265" y="33717"/>
                  </a:cubicBezTo>
                  <a:cubicBezTo>
                    <a:pt x="38339" y="33643"/>
                    <a:pt x="38376" y="33569"/>
                    <a:pt x="38376" y="33495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37"/>
            <p:cNvSpPr/>
            <p:nvPr/>
          </p:nvSpPr>
          <p:spPr>
            <a:xfrm>
              <a:off x="2662500" y="939625"/>
              <a:ext cx="943700" cy="141450"/>
            </a:xfrm>
            <a:custGeom>
              <a:avLst/>
              <a:gdLst/>
              <a:ahLst/>
              <a:cxnLst/>
              <a:rect l="l" t="t" r="r" b="b"/>
              <a:pathLst>
                <a:path w="37748" h="5658" extrusionOk="0">
                  <a:moveTo>
                    <a:pt x="1" y="1"/>
                  </a:moveTo>
                  <a:lnTo>
                    <a:pt x="1" y="5657"/>
                  </a:lnTo>
                  <a:lnTo>
                    <a:pt x="37747" y="5657"/>
                  </a:lnTo>
                  <a:lnTo>
                    <a:pt x="377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37"/>
            <p:cNvSpPr/>
            <p:nvPr/>
          </p:nvSpPr>
          <p:spPr>
            <a:xfrm>
              <a:off x="2655100" y="932250"/>
              <a:ext cx="959425" cy="156225"/>
            </a:xfrm>
            <a:custGeom>
              <a:avLst/>
              <a:gdLst/>
              <a:ahLst/>
              <a:cxnLst/>
              <a:rect l="l" t="t" r="r" b="b"/>
              <a:pathLst>
                <a:path w="38377" h="6249" extrusionOk="0">
                  <a:moveTo>
                    <a:pt x="37748" y="629"/>
                  </a:moveTo>
                  <a:lnTo>
                    <a:pt x="37748" y="5657"/>
                  </a:lnTo>
                  <a:lnTo>
                    <a:pt x="592" y="5657"/>
                  </a:lnTo>
                  <a:lnTo>
                    <a:pt x="592" y="629"/>
                  </a:lnTo>
                  <a:close/>
                  <a:moveTo>
                    <a:pt x="297" y="0"/>
                  </a:moveTo>
                  <a:cubicBezTo>
                    <a:pt x="223" y="0"/>
                    <a:pt x="149" y="37"/>
                    <a:pt x="75" y="111"/>
                  </a:cubicBezTo>
                  <a:cubicBezTo>
                    <a:pt x="1" y="148"/>
                    <a:pt x="1" y="222"/>
                    <a:pt x="1" y="296"/>
                  </a:cubicBezTo>
                  <a:lnTo>
                    <a:pt x="1" y="5952"/>
                  </a:lnTo>
                  <a:cubicBezTo>
                    <a:pt x="1" y="6026"/>
                    <a:pt x="1" y="6100"/>
                    <a:pt x="75" y="6174"/>
                  </a:cubicBezTo>
                  <a:cubicBezTo>
                    <a:pt x="149" y="6211"/>
                    <a:pt x="223" y="6248"/>
                    <a:pt x="297" y="6248"/>
                  </a:cubicBezTo>
                  <a:lnTo>
                    <a:pt x="38043" y="6248"/>
                  </a:lnTo>
                  <a:cubicBezTo>
                    <a:pt x="38154" y="6248"/>
                    <a:pt x="38228" y="6211"/>
                    <a:pt x="38265" y="6174"/>
                  </a:cubicBezTo>
                  <a:cubicBezTo>
                    <a:pt x="38339" y="6100"/>
                    <a:pt x="38376" y="6026"/>
                    <a:pt x="38376" y="5952"/>
                  </a:cubicBezTo>
                  <a:lnTo>
                    <a:pt x="38376" y="296"/>
                  </a:lnTo>
                  <a:cubicBezTo>
                    <a:pt x="38376" y="222"/>
                    <a:pt x="38339" y="148"/>
                    <a:pt x="38265" y="111"/>
                  </a:cubicBezTo>
                  <a:cubicBezTo>
                    <a:pt x="38228" y="37"/>
                    <a:pt x="38154" y="0"/>
                    <a:pt x="380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37"/>
            <p:cNvSpPr/>
            <p:nvPr/>
          </p:nvSpPr>
          <p:spPr>
            <a:xfrm>
              <a:off x="2942550" y="1191950"/>
              <a:ext cx="389150" cy="389150"/>
            </a:xfrm>
            <a:custGeom>
              <a:avLst/>
              <a:gdLst/>
              <a:ahLst/>
              <a:cxnLst/>
              <a:rect l="l" t="t" r="r" b="b"/>
              <a:pathLst>
                <a:path w="15566" h="15566" extrusionOk="0">
                  <a:moveTo>
                    <a:pt x="7801" y="1"/>
                  </a:moveTo>
                  <a:cubicBezTo>
                    <a:pt x="3476" y="1"/>
                    <a:pt x="1" y="3476"/>
                    <a:pt x="1" y="7765"/>
                  </a:cubicBezTo>
                  <a:cubicBezTo>
                    <a:pt x="1" y="12090"/>
                    <a:pt x="3476" y="15565"/>
                    <a:pt x="7801" y="15565"/>
                  </a:cubicBezTo>
                  <a:cubicBezTo>
                    <a:pt x="12090" y="15565"/>
                    <a:pt x="15565" y="12090"/>
                    <a:pt x="15565" y="7765"/>
                  </a:cubicBezTo>
                  <a:cubicBezTo>
                    <a:pt x="15565" y="3476"/>
                    <a:pt x="12090" y="1"/>
                    <a:pt x="78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37"/>
            <p:cNvSpPr/>
            <p:nvPr/>
          </p:nvSpPr>
          <p:spPr>
            <a:xfrm>
              <a:off x="2935150" y="1183650"/>
              <a:ext cx="404850" cy="404850"/>
            </a:xfrm>
            <a:custGeom>
              <a:avLst/>
              <a:gdLst/>
              <a:ahLst/>
              <a:cxnLst/>
              <a:rect l="l" t="t" r="r" b="b"/>
              <a:pathLst>
                <a:path w="16194" h="16194" extrusionOk="0">
                  <a:moveTo>
                    <a:pt x="8097" y="629"/>
                  </a:moveTo>
                  <a:cubicBezTo>
                    <a:pt x="10168" y="629"/>
                    <a:pt x="12016" y="1479"/>
                    <a:pt x="13384" y="2810"/>
                  </a:cubicBezTo>
                  <a:cubicBezTo>
                    <a:pt x="14715" y="4178"/>
                    <a:pt x="15565" y="6026"/>
                    <a:pt x="15565" y="8097"/>
                  </a:cubicBezTo>
                  <a:cubicBezTo>
                    <a:pt x="15565" y="10167"/>
                    <a:pt x="14715" y="12052"/>
                    <a:pt x="13384" y="13383"/>
                  </a:cubicBezTo>
                  <a:cubicBezTo>
                    <a:pt x="12016" y="14751"/>
                    <a:pt x="10168" y="15565"/>
                    <a:pt x="8097" y="15565"/>
                  </a:cubicBezTo>
                  <a:cubicBezTo>
                    <a:pt x="6027" y="15565"/>
                    <a:pt x="4142" y="14751"/>
                    <a:pt x="2811" y="13383"/>
                  </a:cubicBezTo>
                  <a:cubicBezTo>
                    <a:pt x="1443" y="12052"/>
                    <a:pt x="629" y="10167"/>
                    <a:pt x="629" y="8097"/>
                  </a:cubicBezTo>
                  <a:cubicBezTo>
                    <a:pt x="629" y="6026"/>
                    <a:pt x="1443" y="4178"/>
                    <a:pt x="2811" y="2810"/>
                  </a:cubicBezTo>
                  <a:cubicBezTo>
                    <a:pt x="4142" y="1479"/>
                    <a:pt x="6027" y="629"/>
                    <a:pt x="8097" y="629"/>
                  </a:cubicBezTo>
                  <a:close/>
                  <a:moveTo>
                    <a:pt x="8097" y="0"/>
                  </a:moveTo>
                  <a:cubicBezTo>
                    <a:pt x="3624" y="0"/>
                    <a:pt x="1" y="3623"/>
                    <a:pt x="1" y="8097"/>
                  </a:cubicBezTo>
                  <a:cubicBezTo>
                    <a:pt x="1" y="12570"/>
                    <a:pt x="3624" y="16193"/>
                    <a:pt x="8097" y="16193"/>
                  </a:cubicBezTo>
                  <a:cubicBezTo>
                    <a:pt x="12571" y="16193"/>
                    <a:pt x="16194" y="12570"/>
                    <a:pt x="16194" y="8097"/>
                  </a:cubicBezTo>
                  <a:cubicBezTo>
                    <a:pt x="16194" y="3623"/>
                    <a:pt x="12571" y="0"/>
                    <a:pt x="80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37"/>
            <p:cNvSpPr/>
            <p:nvPr/>
          </p:nvSpPr>
          <p:spPr>
            <a:xfrm>
              <a:off x="3046075" y="1257575"/>
              <a:ext cx="228325" cy="263450"/>
            </a:xfrm>
            <a:custGeom>
              <a:avLst/>
              <a:gdLst/>
              <a:ahLst/>
              <a:cxnLst/>
              <a:rect l="l" t="t" r="r" b="b"/>
              <a:pathLst>
                <a:path w="9133" h="10538" extrusionOk="0">
                  <a:moveTo>
                    <a:pt x="0" y="1"/>
                  </a:moveTo>
                  <a:lnTo>
                    <a:pt x="0" y="10537"/>
                  </a:lnTo>
                  <a:lnTo>
                    <a:pt x="9132" y="52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37"/>
            <p:cNvSpPr/>
            <p:nvPr/>
          </p:nvSpPr>
          <p:spPr>
            <a:xfrm>
              <a:off x="3038675" y="1250425"/>
              <a:ext cx="243100" cy="278675"/>
            </a:xfrm>
            <a:custGeom>
              <a:avLst/>
              <a:gdLst/>
              <a:ahLst/>
              <a:cxnLst/>
              <a:rect l="l" t="t" r="r" b="b"/>
              <a:pathLst>
                <a:path w="9724" h="11147" extrusionOk="0">
                  <a:moveTo>
                    <a:pt x="592" y="838"/>
                  </a:moveTo>
                  <a:lnTo>
                    <a:pt x="8800" y="5574"/>
                  </a:lnTo>
                  <a:lnTo>
                    <a:pt x="592" y="10306"/>
                  </a:lnTo>
                  <a:lnTo>
                    <a:pt x="592" y="838"/>
                  </a:lnTo>
                  <a:close/>
                  <a:moveTo>
                    <a:pt x="310" y="0"/>
                  </a:moveTo>
                  <a:cubicBezTo>
                    <a:pt x="259" y="0"/>
                    <a:pt x="204" y="9"/>
                    <a:pt x="148" y="28"/>
                  </a:cubicBezTo>
                  <a:cubicBezTo>
                    <a:pt x="38" y="102"/>
                    <a:pt x="1" y="213"/>
                    <a:pt x="1" y="287"/>
                  </a:cubicBezTo>
                  <a:lnTo>
                    <a:pt x="1" y="10823"/>
                  </a:lnTo>
                  <a:cubicBezTo>
                    <a:pt x="1" y="10934"/>
                    <a:pt x="38" y="11045"/>
                    <a:pt x="148" y="11119"/>
                  </a:cubicBezTo>
                  <a:cubicBezTo>
                    <a:pt x="204" y="11138"/>
                    <a:pt x="259" y="11147"/>
                    <a:pt x="310" y="11147"/>
                  </a:cubicBezTo>
                  <a:cubicBezTo>
                    <a:pt x="361" y="11147"/>
                    <a:pt x="407" y="11138"/>
                    <a:pt x="444" y="11119"/>
                  </a:cubicBezTo>
                  <a:lnTo>
                    <a:pt x="9576" y="5832"/>
                  </a:lnTo>
                  <a:cubicBezTo>
                    <a:pt x="9687" y="5795"/>
                    <a:pt x="9724" y="5684"/>
                    <a:pt x="9724" y="5574"/>
                  </a:cubicBezTo>
                  <a:cubicBezTo>
                    <a:pt x="9724" y="5463"/>
                    <a:pt x="9687" y="5352"/>
                    <a:pt x="9576" y="5315"/>
                  </a:cubicBezTo>
                  <a:lnTo>
                    <a:pt x="444" y="28"/>
                  </a:lnTo>
                  <a:cubicBezTo>
                    <a:pt x="407" y="9"/>
                    <a:pt x="361" y="0"/>
                    <a:pt x="3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6" name="Google Shape;2106;p37"/>
          <p:cNvGrpSpPr/>
          <p:nvPr/>
        </p:nvGrpSpPr>
        <p:grpSpPr>
          <a:xfrm>
            <a:off x="731647" y="573573"/>
            <a:ext cx="635100" cy="734640"/>
            <a:chOff x="731647" y="573573"/>
            <a:chExt cx="635100" cy="734640"/>
          </a:xfrm>
        </p:grpSpPr>
        <p:grpSp>
          <p:nvGrpSpPr>
            <p:cNvPr id="2107" name="Google Shape;2107;p37"/>
            <p:cNvGrpSpPr/>
            <p:nvPr/>
          </p:nvGrpSpPr>
          <p:grpSpPr>
            <a:xfrm>
              <a:off x="731647" y="573573"/>
              <a:ext cx="635100" cy="635100"/>
              <a:chOff x="917231" y="750460"/>
              <a:chExt cx="635100" cy="635100"/>
            </a:xfrm>
          </p:grpSpPr>
          <p:sp>
            <p:nvSpPr>
              <p:cNvPr id="2108" name="Google Shape;2108;p37"/>
              <p:cNvSpPr/>
              <p:nvPr/>
            </p:nvSpPr>
            <p:spPr>
              <a:xfrm>
                <a:off x="917231" y="750460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7"/>
              <p:cNvSpPr/>
              <p:nvPr/>
            </p:nvSpPr>
            <p:spPr>
              <a:xfrm>
                <a:off x="1001943" y="835185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0" name="Google Shape;2110;p37"/>
            <p:cNvGrpSpPr/>
            <p:nvPr/>
          </p:nvGrpSpPr>
          <p:grpSpPr>
            <a:xfrm>
              <a:off x="961679" y="1281213"/>
              <a:ext cx="175013" cy="27000"/>
              <a:chOff x="5662375" y="212375"/>
              <a:chExt cx="175013" cy="27000"/>
            </a:xfrm>
          </p:grpSpPr>
          <p:sp>
            <p:nvSpPr>
              <p:cNvPr id="2111" name="Google Shape;2111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2" name="Google Shape;2112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13" name="Google Shape;2113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14" name="Google Shape;2114;p37"/>
          <p:cNvGrpSpPr/>
          <p:nvPr/>
        </p:nvGrpSpPr>
        <p:grpSpPr>
          <a:xfrm>
            <a:off x="731647" y="1650460"/>
            <a:ext cx="635100" cy="733490"/>
            <a:chOff x="731647" y="1650460"/>
            <a:chExt cx="635100" cy="733490"/>
          </a:xfrm>
        </p:grpSpPr>
        <p:grpSp>
          <p:nvGrpSpPr>
            <p:cNvPr id="2115" name="Google Shape;2115;p37"/>
            <p:cNvGrpSpPr/>
            <p:nvPr/>
          </p:nvGrpSpPr>
          <p:grpSpPr>
            <a:xfrm>
              <a:off x="731647" y="1650460"/>
              <a:ext cx="635100" cy="635100"/>
              <a:chOff x="917231" y="1827973"/>
              <a:chExt cx="635100" cy="635100"/>
            </a:xfrm>
          </p:grpSpPr>
          <p:sp>
            <p:nvSpPr>
              <p:cNvPr id="2116" name="Google Shape;2116;p37"/>
              <p:cNvSpPr/>
              <p:nvPr/>
            </p:nvSpPr>
            <p:spPr>
              <a:xfrm>
                <a:off x="917231" y="1827973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7"/>
              <p:cNvSpPr/>
              <p:nvPr/>
            </p:nvSpPr>
            <p:spPr>
              <a:xfrm>
                <a:off x="1001931" y="1912710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8" name="Google Shape;2118;p37"/>
            <p:cNvGrpSpPr/>
            <p:nvPr/>
          </p:nvGrpSpPr>
          <p:grpSpPr>
            <a:xfrm>
              <a:off x="961679" y="2356951"/>
              <a:ext cx="175013" cy="27000"/>
              <a:chOff x="5662375" y="212375"/>
              <a:chExt cx="175013" cy="27000"/>
            </a:xfrm>
          </p:grpSpPr>
          <p:sp>
            <p:nvSpPr>
              <p:cNvPr id="2119" name="Google Shape;2119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0" name="Google Shape;2120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1" name="Google Shape;2121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22" name="Google Shape;2122;p37"/>
          <p:cNvGrpSpPr/>
          <p:nvPr/>
        </p:nvGrpSpPr>
        <p:grpSpPr>
          <a:xfrm>
            <a:off x="731647" y="2728277"/>
            <a:ext cx="635100" cy="734984"/>
            <a:chOff x="731647" y="2728277"/>
            <a:chExt cx="635100" cy="734984"/>
          </a:xfrm>
        </p:grpSpPr>
        <p:grpSp>
          <p:nvGrpSpPr>
            <p:cNvPr id="2123" name="Google Shape;2123;p37"/>
            <p:cNvGrpSpPr/>
            <p:nvPr/>
          </p:nvGrpSpPr>
          <p:grpSpPr>
            <a:xfrm>
              <a:off x="731647" y="2728277"/>
              <a:ext cx="635100" cy="635100"/>
              <a:chOff x="917231" y="2905502"/>
              <a:chExt cx="635100" cy="635100"/>
            </a:xfrm>
          </p:grpSpPr>
          <p:sp>
            <p:nvSpPr>
              <p:cNvPr id="2124" name="Google Shape;2124;p37"/>
              <p:cNvSpPr/>
              <p:nvPr/>
            </p:nvSpPr>
            <p:spPr>
              <a:xfrm>
                <a:off x="917231" y="2905502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5" name="Google Shape;2125;p37"/>
              <p:cNvSpPr/>
              <p:nvPr/>
            </p:nvSpPr>
            <p:spPr>
              <a:xfrm>
                <a:off x="1001931" y="2990252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26" name="Google Shape;2126;p37"/>
            <p:cNvGrpSpPr/>
            <p:nvPr/>
          </p:nvGrpSpPr>
          <p:grpSpPr>
            <a:xfrm>
              <a:off x="961679" y="3436260"/>
              <a:ext cx="175013" cy="27000"/>
              <a:chOff x="5662375" y="212375"/>
              <a:chExt cx="175013" cy="27000"/>
            </a:xfrm>
          </p:grpSpPr>
          <p:sp>
            <p:nvSpPr>
              <p:cNvPr id="2127" name="Google Shape;2127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8" name="Google Shape;2128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29" name="Google Shape;2129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grpSp>
        <p:nvGrpSpPr>
          <p:cNvPr id="2130" name="Google Shape;2130;p37"/>
          <p:cNvGrpSpPr/>
          <p:nvPr/>
        </p:nvGrpSpPr>
        <p:grpSpPr>
          <a:xfrm>
            <a:off x="731647" y="3806675"/>
            <a:ext cx="635100" cy="734704"/>
            <a:chOff x="731647" y="3806675"/>
            <a:chExt cx="635100" cy="734704"/>
          </a:xfrm>
        </p:grpSpPr>
        <p:grpSp>
          <p:nvGrpSpPr>
            <p:cNvPr id="2131" name="Google Shape;2131;p37"/>
            <p:cNvGrpSpPr/>
            <p:nvPr/>
          </p:nvGrpSpPr>
          <p:grpSpPr>
            <a:xfrm>
              <a:off x="731647" y="3806675"/>
              <a:ext cx="635100" cy="635100"/>
              <a:chOff x="917231" y="3983097"/>
              <a:chExt cx="635100" cy="635100"/>
            </a:xfrm>
          </p:grpSpPr>
          <p:sp>
            <p:nvSpPr>
              <p:cNvPr id="2132" name="Google Shape;2132;p37"/>
              <p:cNvSpPr/>
              <p:nvPr/>
            </p:nvSpPr>
            <p:spPr>
              <a:xfrm>
                <a:off x="917231" y="3983097"/>
                <a:ext cx="635100" cy="635100"/>
              </a:xfrm>
              <a:prstGeom prst="ellipse">
                <a:avLst/>
              </a:prstGeom>
              <a:solidFill>
                <a:schemeClr val="l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7"/>
              <p:cNvSpPr/>
              <p:nvPr/>
            </p:nvSpPr>
            <p:spPr>
              <a:xfrm>
                <a:off x="1001931" y="4067797"/>
                <a:ext cx="465600" cy="4656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34" name="Google Shape;2134;p37"/>
            <p:cNvGrpSpPr/>
            <p:nvPr/>
          </p:nvGrpSpPr>
          <p:grpSpPr>
            <a:xfrm>
              <a:off x="961679" y="4514379"/>
              <a:ext cx="175013" cy="27000"/>
              <a:chOff x="5662375" y="212375"/>
              <a:chExt cx="175013" cy="27000"/>
            </a:xfrm>
          </p:grpSpPr>
          <p:sp>
            <p:nvSpPr>
              <p:cNvPr id="2135" name="Google Shape;2135;p37"/>
              <p:cNvSpPr/>
              <p:nvPr/>
            </p:nvSpPr>
            <p:spPr>
              <a:xfrm>
                <a:off x="5662375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6" name="Google Shape;2136;p37"/>
              <p:cNvSpPr/>
              <p:nvPr/>
            </p:nvSpPr>
            <p:spPr>
              <a:xfrm>
                <a:off x="5736381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  <p:sp>
            <p:nvSpPr>
              <p:cNvPr id="2137" name="Google Shape;2137;p37"/>
              <p:cNvSpPr/>
              <p:nvPr/>
            </p:nvSpPr>
            <p:spPr>
              <a:xfrm>
                <a:off x="5810388" y="212375"/>
                <a:ext cx="27000" cy="270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595959"/>
                  </a:solidFill>
                </a:endParaRPr>
              </a:p>
            </p:txBody>
          </p:sp>
        </p:grpSp>
      </p:grpSp>
      <p:sp>
        <p:nvSpPr>
          <p:cNvPr id="2138" name="Google Shape;2138;p37"/>
          <p:cNvSpPr txBox="1">
            <a:spLocks noGrp="1"/>
          </p:cNvSpPr>
          <p:nvPr>
            <p:ph type="title"/>
          </p:nvPr>
        </p:nvSpPr>
        <p:spPr>
          <a:xfrm>
            <a:off x="5907024" y="3566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Ablauf</a:t>
            </a:r>
            <a:endParaRPr dirty="0"/>
          </a:p>
        </p:txBody>
      </p:sp>
      <p:sp>
        <p:nvSpPr>
          <p:cNvPr id="2139" name="Google Shape;2139;p37"/>
          <p:cNvSpPr txBox="1">
            <a:spLocks noGrp="1"/>
          </p:cNvSpPr>
          <p:nvPr>
            <p:ph type="subTitle" idx="2"/>
          </p:nvPr>
        </p:nvSpPr>
        <p:spPr>
          <a:xfrm>
            <a:off x="1664208" y="713232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140" name="Google Shape;2140;p37"/>
          <p:cNvSpPr txBox="1">
            <a:spLocks noGrp="1"/>
          </p:cNvSpPr>
          <p:nvPr>
            <p:ph type="subTitle" idx="1"/>
          </p:nvPr>
        </p:nvSpPr>
        <p:spPr>
          <a:xfrm>
            <a:off x="1664208" y="429768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Aufbau</a:t>
            </a:r>
            <a:endParaRPr dirty="0"/>
          </a:p>
        </p:txBody>
      </p:sp>
      <p:sp>
        <p:nvSpPr>
          <p:cNvPr id="2141" name="Google Shape;2141;p37"/>
          <p:cNvSpPr txBox="1">
            <a:spLocks noGrp="1"/>
          </p:cNvSpPr>
          <p:nvPr>
            <p:ph type="subTitle" idx="3"/>
          </p:nvPr>
        </p:nvSpPr>
        <p:spPr>
          <a:xfrm>
            <a:off x="1664208" y="1508760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Funktionen</a:t>
            </a:r>
            <a:endParaRPr dirty="0"/>
          </a:p>
        </p:txBody>
      </p:sp>
      <p:sp>
        <p:nvSpPr>
          <p:cNvPr id="2142" name="Google Shape;2142;p37"/>
          <p:cNvSpPr txBox="1">
            <a:spLocks noGrp="1"/>
          </p:cNvSpPr>
          <p:nvPr>
            <p:ph type="subTitle" idx="4"/>
          </p:nvPr>
        </p:nvSpPr>
        <p:spPr>
          <a:xfrm>
            <a:off x="1664208" y="1792224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Funktionen der Anwendung, </a:t>
            </a:r>
            <a:r>
              <a:rPr lang="de-DE" dirty="0" err="1"/>
              <a:t>Dependencies</a:t>
            </a:r>
            <a:r>
              <a:rPr lang="de-DE" dirty="0"/>
              <a:t>, Umsetzung und Sicherheit</a:t>
            </a:r>
            <a:endParaRPr dirty="0"/>
          </a:p>
        </p:txBody>
      </p:sp>
      <p:sp>
        <p:nvSpPr>
          <p:cNvPr id="2143" name="Google Shape;2143;p37"/>
          <p:cNvSpPr txBox="1">
            <a:spLocks noGrp="1"/>
          </p:cNvSpPr>
          <p:nvPr>
            <p:ph type="subTitle" idx="5"/>
          </p:nvPr>
        </p:nvSpPr>
        <p:spPr>
          <a:xfrm>
            <a:off x="1664208" y="2587752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Risiken</a:t>
            </a:r>
            <a:endParaRPr dirty="0"/>
          </a:p>
        </p:txBody>
      </p:sp>
      <p:sp>
        <p:nvSpPr>
          <p:cNvPr id="2144" name="Google Shape;2144;p37"/>
          <p:cNvSpPr txBox="1">
            <a:spLocks noGrp="1"/>
          </p:cNvSpPr>
          <p:nvPr>
            <p:ph type="subTitle" idx="6"/>
          </p:nvPr>
        </p:nvSpPr>
        <p:spPr>
          <a:xfrm>
            <a:off x="1664208" y="2871216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Sicherheitsrisiken</a:t>
            </a:r>
            <a:r>
              <a:rPr lang="en-US" dirty="0"/>
              <a:t> und der Schutz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diesen</a:t>
            </a:r>
            <a:endParaRPr lang="en-US" dirty="0"/>
          </a:p>
        </p:txBody>
      </p:sp>
      <p:sp>
        <p:nvSpPr>
          <p:cNvPr id="2145" name="Google Shape;2145;p37"/>
          <p:cNvSpPr txBox="1">
            <a:spLocks noGrp="1"/>
          </p:cNvSpPr>
          <p:nvPr>
            <p:ph type="subTitle" idx="7"/>
          </p:nvPr>
        </p:nvSpPr>
        <p:spPr>
          <a:xfrm>
            <a:off x="1664208" y="3666744"/>
            <a:ext cx="26151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Ausblick</a:t>
            </a:r>
            <a:endParaRPr dirty="0"/>
          </a:p>
        </p:txBody>
      </p:sp>
      <p:sp>
        <p:nvSpPr>
          <p:cNvPr id="2146" name="Google Shape;2146;p37"/>
          <p:cNvSpPr txBox="1">
            <a:spLocks noGrp="1"/>
          </p:cNvSpPr>
          <p:nvPr>
            <p:ph type="subTitle" idx="8"/>
          </p:nvPr>
        </p:nvSpPr>
        <p:spPr>
          <a:xfrm>
            <a:off x="1664208" y="3950208"/>
            <a:ext cx="26151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/>
              <a:t>Was hätte noch, wenn mehr Zeit und Geld?</a:t>
            </a:r>
            <a:endParaRPr dirty="0"/>
          </a:p>
        </p:txBody>
      </p:sp>
      <p:sp>
        <p:nvSpPr>
          <p:cNvPr id="2147" name="Google Shape;2147;p37"/>
          <p:cNvSpPr txBox="1">
            <a:spLocks noGrp="1"/>
          </p:cNvSpPr>
          <p:nvPr>
            <p:ph type="title" idx="9"/>
          </p:nvPr>
        </p:nvSpPr>
        <p:spPr>
          <a:xfrm>
            <a:off x="813816" y="722376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48" name="Google Shape;2148;p37"/>
          <p:cNvSpPr txBox="1">
            <a:spLocks noGrp="1"/>
          </p:cNvSpPr>
          <p:nvPr>
            <p:ph type="title" idx="13"/>
          </p:nvPr>
        </p:nvSpPr>
        <p:spPr>
          <a:xfrm>
            <a:off x="813816" y="1801368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149" name="Google Shape;2149;p37"/>
          <p:cNvSpPr txBox="1">
            <a:spLocks noGrp="1"/>
          </p:cNvSpPr>
          <p:nvPr>
            <p:ph type="title" idx="14"/>
          </p:nvPr>
        </p:nvSpPr>
        <p:spPr>
          <a:xfrm>
            <a:off x="813816" y="2880360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150" name="Google Shape;2150;p37"/>
          <p:cNvSpPr txBox="1">
            <a:spLocks noGrp="1"/>
          </p:cNvSpPr>
          <p:nvPr>
            <p:ph type="title" idx="15"/>
          </p:nvPr>
        </p:nvSpPr>
        <p:spPr>
          <a:xfrm>
            <a:off x="813816" y="3959352"/>
            <a:ext cx="457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8486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Notiz löschen</a:t>
            </a:r>
          </a:p>
        </p:txBody>
      </p:sp>
      <p:pic>
        <p:nvPicPr>
          <p:cNvPr id="7" name="Grafik 6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F533BC0E-F091-242D-922A-15C52DB06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512"/>
            <a:ext cx="6811816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84730" y="2778918"/>
            <a:ext cx="2212973" cy="1042988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SQL-Injection</a:t>
            </a:r>
          </a:p>
        </p:txBody>
      </p:sp>
    </p:spTree>
    <p:extLst>
      <p:ext uri="{BB962C8B-B14F-4D97-AF65-F5344CB8AC3E}">
        <p14:creationId xmlns:p14="http://schemas.microsoft.com/office/powerpoint/2010/main" val="22129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Notiz löschen</a:t>
            </a:r>
            <a:endParaRPr lang="de-DE" sz="24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2D1F73E-9734-8AAD-D7F3-820478C78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07" y="1142584"/>
            <a:ext cx="7921806" cy="306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717870" y="1415088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8E7A356-2905-BBD8-ADA9-01BE29365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381" y="2409824"/>
            <a:ext cx="8298326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126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9" name="Google Shape;3499;p61"/>
          <p:cNvSpPr/>
          <p:nvPr/>
        </p:nvSpPr>
        <p:spPr>
          <a:xfrm>
            <a:off x="4665800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61"/>
          <p:cNvSpPr/>
          <p:nvPr/>
        </p:nvSpPr>
        <p:spPr>
          <a:xfrm>
            <a:off x="4850900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61"/>
          <p:cNvSpPr/>
          <p:nvPr/>
        </p:nvSpPr>
        <p:spPr>
          <a:xfrm>
            <a:off x="1802225" y="706214"/>
            <a:ext cx="2676000" cy="32223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61"/>
          <p:cNvSpPr/>
          <p:nvPr/>
        </p:nvSpPr>
        <p:spPr>
          <a:xfrm>
            <a:off x="1987325" y="899864"/>
            <a:ext cx="2305800" cy="2835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Titel 4">
            <a:extLst>
              <a:ext uri="{FF2B5EF4-FFF2-40B4-BE49-F238E27FC236}">
                <a16:creationId xmlns:a16="http://schemas.microsoft.com/office/drawing/2014/main" id="{5BE7060B-C1B0-B3DC-C9E2-8AE6C4140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116" y="23946"/>
            <a:ext cx="4575767" cy="578128"/>
          </a:xfrm>
        </p:spPr>
        <p:txBody>
          <a:bodyPr/>
          <a:lstStyle/>
          <a:p>
            <a:r>
              <a:rPr lang="de-DE" sz="2400" dirty="0" err="1">
                <a:solidFill>
                  <a:srgbClr val="00B050"/>
                </a:solidFill>
              </a:rPr>
              <a:t>Youtube</a:t>
            </a:r>
            <a:r>
              <a:rPr lang="de-DE" sz="2400" dirty="0">
                <a:solidFill>
                  <a:srgbClr val="00B050"/>
                </a:solidFill>
              </a:rPr>
              <a:t>-Video an Notiz anhängen</a:t>
            </a:r>
          </a:p>
        </p:txBody>
      </p:sp>
      <p:pic>
        <p:nvPicPr>
          <p:cNvPr id="20" name="Grafik 19" descr="Ein Bild, das Text, Screenshot, Display, Computer enthält.&#10;&#10;Automatisch generierte Beschreibung">
            <a:extLst>
              <a:ext uri="{FF2B5EF4-FFF2-40B4-BE49-F238E27FC236}">
                <a16:creationId xmlns:a16="http://schemas.microsoft.com/office/drawing/2014/main" id="{CF79D031-D9C3-6414-6188-9CA7A7E0DC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06" t="3067" r="29850" b="3067"/>
          <a:stretch/>
        </p:blipFill>
        <p:spPr>
          <a:xfrm>
            <a:off x="1987300" y="899865"/>
            <a:ext cx="2305825" cy="2835000"/>
          </a:xfrm>
          <a:prstGeom prst="roundRect">
            <a:avLst/>
          </a:prstGeom>
        </p:spPr>
      </p:pic>
      <p:pic>
        <p:nvPicPr>
          <p:cNvPr id="22" name="Grafik 21" descr="Ein Bild, das Text, Screenshot, Computer, Display enthält.&#10;&#10;Automatisch generierte Beschreibung">
            <a:extLst>
              <a:ext uri="{FF2B5EF4-FFF2-40B4-BE49-F238E27FC236}">
                <a16:creationId xmlns:a16="http://schemas.microsoft.com/office/drawing/2014/main" id="{32D235DB-DD66-C3B8-BC60-C0FDA0A3E9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4" t="4944" r="29875" b="7075"/>
          <a:stretch/>
        </p:blipFill>
        <p:spPr>
          <a:xfrm>
            <a:off x="4850875" y="899864"/>
            <a:ext cx="2305800" cy="2835000"/>
          </a:xfrm>
          <a:prstGeom prst="roundRect">
            <a:avLst/>
          </a:prstGeom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7AE96185-4E01-F336-4EDF-997C30AE0812}"/>
              </a:ext>
            </a:extLst>
          </p:cNvPr>
          <p:cNvSpPr txBox="1">
            <a:spLocks/>
          </p:cNvSpPr>
          <p:nvPr/>
        </p:nvSpPr>
        <p:spPr>
          <a:xfrm>
            <a:off x="3479857" y="3946380"/>
            <a:ext cx="2184285" cy="884282"/>
          </a:xfrm>
          <a:prstGeom prst="rect">
            <a:avLst/>
          </a:prstGeom>
          <a:solidFill>
            <a:schemeClr val="lt1"/>
          </a:solidFill>
          <a:ln w="63500"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" dirty="0"/>
              <a:t>Schadcode abfangen</a:t>
            </a:r>
          </a:p>
          <a:p>
            <a:endParaRPr lang="en" dirty="0"/>
          </a:p>
          <a:p>
            <a:r>
              <a:rPr lang="en" dirty="0"/>
              <a:t>URL-Überprüfung</a:t>
            </a:r>
          </a:p>
        </p:txBody>
      </p:sp>
    </p:spTree>
    <p:extLst>
      <p:ext uri="{BB962C8B-B14F-4D97-AF65-F5344CB8AC3E}">
        <p14:creationId xmlns:p14="http://schemas.microsoft.com/office/powerpoint/2010/main" val="23839418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Regex</a:t>
            </a:r>
            <a:endParaRPr lang="de-DE" sz="24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8B6C971-D2B4-F217-B6FC-AB24D223BA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6999"/>
          <a:stretch/>
        </p:blipFill>
        <p:spPr bwMode="auto">
          <a:xfrm>
            <a:off x="584930" y="1188244"/>
            <a:ext cx="8030433" cy="23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8A0C043C-25E5-FBC3-6335-D0CBB0EBC93D}"/>
              </a:ext>
            </a:extLst>
          </p:cNvPr>
          <p:cNvSpPr txBox="1">
            <a:spLocks/>
          </p:cNvSpPr>
          <p:nvPr/>
        </p:nvSpPr>
        <p:spPr>
          <a:xfrm>
            <a:off x="744476" y="1562270"/>
            <a:ext cx="7020780" cy="2742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https://m.youtube.com/watch?v=</a:t>
            </a:r>
            <a:r>
              <a:rPr lang="de-DE" sz="2000" b="1" dirty="0"/>
              <a:t>lalOy8Mbfdc</a:t>
            </a:r>
          </a:p>
          <a:p>
            <a:r>
              <a:rPr lang="de-DE" sz="2000" dirty="0"/>
              <a:t>https://youtu.be/</a:t>
            </a:r>
            <a:r>
              <a:rPr lang="de-DE" sz="2000" b="1" dirty="0"/>
              <a:t>oTJRivZTMLs</a:t>
            </a:r>
            <a:r>
              <a:rPr lang="de-DE" sz="2000" dirty="0"/>
              <a:t>&amp;feature=channel</a:t>
            </a:r>
          </a:p>
          <a:p>
            <a:r>
              <a:rPr lang="de-DE" sz="2000" dirty="0"/>
              <a:t>http://m.youtube.com/v/</a:t>
            </a:r>
            <a:r>
              <a:rPr lang="de-DE" sz="2000" b="1" dirty="0"/>
              <a:t>0zM3nApSvMg</a:t>
            </a:r>
            <a:r>
              <a:rPr lang="de-DE" sz="2000" dirty="0"/>
              <a:t>?fs=1&amp;hl=en_US&amp;rel=0</a:t>
            </a:r>
          </a:p>
          <a:p>
            <a:r>
              <a:rPr lang="de-DE" sz="2000" dirty="0"/>
              <a:t>http://youtu.be/-</a:t>
            </a:r>
            <a:r>
              <a:rPr lang="de-DE" sz="2000" b="1" dirty="0"/>
              <a:t>wtIMTCHWuI</a:t>
            </a:r>
          </a:p>
        </p:txBody>
      </p:sp>
    </p:spTree>
    <p:extLst>
      <p:ext uri="{BB962C8B-B14F-4D97-AF65-F5344CB8AC3E}">
        <p14:creationId xmlns:p14="http://schemas.microsoft.com/office/powerpoint/2010/main" val="148605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Darstellung des </a:t>
            </a:r>
            <a:r>
              <a:rPr lang="de-DE" sz="2400" dirty="0" err="1">
                <a:solidFill>
                  <a:schemeClr val="accent1"/>
                </a:solidFill>
              </a:rPr>
              <a:t>iFrames</a:t>
            </a:r>
            <a:endParaRPr lang="de-DE" sz="2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26A4F5B-00F4-4CA1-C1C7-708F5A7A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31" y="1295400"/>
            <a:ext cx="8053388" cy="241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BD1E27-B049-EF40-E726-E978BBB6CA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50"/>
          <a:stretch/>
        </p:blipFill>
        <p:spPr bwMode="auto">
          <a:xfrm>
            <a:off x="634937" y="1681162"/>
            <a:ext cx="1826377" cy="419100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813531" y="245811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Keine Darstellung, wenn fehlerhafte URLs oder Schadcode </a:t>
            </a:r>
          </a:p>
        </p:txBody>
      </p:sp>
    </p:spTree>
    <p:extLst>
      <p:ext uri="{BB962C8B-B14F-4D97-AF65-F5344CB8AC3E}">
        <p14:creationId xmlns:p14="http://schemas.microsoft.com/office/powerpoint/2010/main" val="11787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344" y="-15652"/>
            <a:ext cx="4096573" cy="578128"/>
          </a:xfrm>
        </p:spPr>
        <p:txBody>
          <a:bodyPr/>
          <a:lstStyle/>
          <a:p>
            <a:r>
              <a:rPr lang="de-DE" sz="2400" dirty="0"/>
              <a:t>Suchen von Notizen</a:t>
            </a:r>
          </a:p>
        </p:txBody>
      </p:sp>
      <p:pic>
        <p:nvPicPr>
          <p:cNvPr id="3" name="Grafik 2" descr="Ein Bild, das Text, Screenshot, Display, Multimedia-Software enthält.&#10;&#10;Automatisch generierte Beschreibung">
            <a:extLst>
              <a:ext uri="{FF2B5EF4-FFF2-40B4-BE49-F238E27FC236}">
                <a16:creationId xmlns:a16="http://schemas.microsoft.com/office/drawing/2014/main" id="{91C1B31C-D848-9C24-4986-1C9C2DE06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4" y="807920"/>
            <a:ext cx="6811816" cy="3831646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1869749"/>
            <a:ext cx="1984373" cy="1730702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XSS-Protection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SQL-</a:t>
            </a:r>
            <a:r>
              <a:rPr lang="de-DE" dirty="0" err="1">
                <a:latin typeface="Barlow Semi Condensed"/>
                <a:ea typeface="Barlow Semi Condensed"/>
                <a:cs typeface="Barlow Semi Condensed"/>
                <a:sym typeface="Barlow Semi Condensed"/>
              </a:rPr>
              <a:t>Injection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Authentifizierung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874DED2-3597-0AFB-3294-C85415DBC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7858" y="4258513"/>
            <a:ext cx="5611008" cy="381053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05948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AB457349-849B-2A68-4189-C422BB5DF318}"/>
              </a:ext>
            </a:extLst>
          </p:cNvPr>
          <p:cNvSpPr txBox="1">
            <a:spLocks/>
          </p:cNvSpPr>
          <p:nvPr/>
        </p:nvSpPr>
        <p:spPr>
          <a:xfrm>
            <a:off x="763525" y="2158078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274964F-2DB6-278E-E414-51DDD9A31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68" y="1347558"/>
            <a:ext cx="7991863" cy="27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643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Suchen von Notizen</a:t>
            </a:r>
            <a:endParaRPr lang="de-DE" sz="2400" dirty="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90E159D3-7E60-4015-0272-D8692F539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0" y="1272777"/>
            <a:ext cx="8313122" cy="136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C0216180-92C4-8B54-AF6E-E40758FA2671}"/>
              </a:ext>
            </a:extLst>
          </p:cNvPr>
          <p:cNvSpPr txBox="1">
            <a:spLocks/>
          </p:cNvSpPr>
          <p:nvPr/>
        </p:nvSpPr>
        <p:spPr>
          <a:xfrm>
            <a:off x="763525" y="2957513"/>
            <a:ext cx="6087332" cy="206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 lang="de-DE" sz="2000" dirty="0"/>
          </a:p>
          <a:p>
            <a:r>
              <a:rPr lang="de-DE" sz="2000" dirty="0"/>
              <a:t>Private Search</a:t>
            </a:r>
          </a:p>
          <a:p>
            <a:endParaRPr lang="de-DE" sz="2000" dirty="0"/>
          </a:p>
          <a:p>
            <a:endParaRPr lang="de-DE" sz="2000" dirty="0"/>
          </a:p>
          <a:p>
            <a:endParaRPr lang="de-DE" sz="2000" dirty="0"/>
          </a:p>
          <a:p>
            <a:r>
              <a:rPr lang="de-DE" sz="2000" dirty="0" err="1"/>
              <a:t>Prepared</a:t>
            </a:r>
            <a:r>
              <a:rPr lang="de-DE" sz="2000" dirty="0"/>
              <a:t> Statement ist äquivalent in „</a:t>
            </a:r>
            <a:r>
              <a:rPr lang="de-DE" sz="2000" dirty="0" err="1"/>
              <a:t>public</a:t>
            </a:r>
            <a:r>
              <a:rPr lang="de-DE" sz="2000" dirty="0"/>
              <a:t> Search“</a:t>
            </a:r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7287EFED-F35B-A609-AE1A-3468D220E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1" y="3149204"/>
            <a:ext cx="5548825" cy="721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7685D6EF-80F6-E6B2-3124-7E9C7478F92F}"/>
              </a:ext>
            </a:extLst>
          </p:cNvPr>
          <p:cNvCxnSpPr/>
          <p:nvPr/>
        </p:nvCxnSpPr>
        <p:spPr>
          <a:xfrm>
            <a:off x="2400300" y="3509963"/>
            <a:ext cx="1007269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6042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von öffentlichen/eigenen Notizen</a:t>
            </a:r>
          </a:p>
        </p:txBody>
      </p:sp>
      <p:pic>
        <p:nvPicPr>
          <p:cNvPr id="8" name="Grafik 7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CD8F8AEC-E809-3D4A-A931-C97A7079D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13731"/>
            <a:ext cx="6811817" cy="3831647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1602" y="3186113"/>
            <a:ext cx="2205829" cy="502460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Benutzerüberprüfung</a:t>
            </a:r>
          </a:p>
        </p:txBody>
      </p:sp>
    </p:spTree>
    <p:extLst>
      <p:ext uri="{BB962C8B-B14F-4D97-AF65-F5344CB8AC3E}">
        <p14:creationId xmlns:p14="http://schemas.microsoft.com/office/powerpoint/2010/main" val="68091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B2F1125-B1A2-3F1A-8F86-A64AEF8A7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1234869"/>
            <a:ext cx="7901065" cy="331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Benutzerüberprüfung + eigene Notizen</a:t>
            </a:r>
            <a:endParaRPr lang="de-DE" sz="24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6D9D4B7-0D99-4D2F-DEE9-8C420A9088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48" r="42840" b="14005"/>
          <a:stretch/>
        </p:blipFill>
        <p:spPr>
          <a:xfrm>
            <a:off x="3592877" y="1494359"/>
            <a:ext cx="2216819" cy="331010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FCC55ADF-624E-DB05-B216-3B469E9A5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746" y="2845420"/>
            <a:ext cx="8178449" cy="56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330;p44">
            <a:extLst>
              <a:ext uri="{FF2B5EF4-FFF2-40B4-BE49-F238E27FC236}">
                <a16:creationId xmlns:a16="http://schemas.microsoft.com/office/drawing/2014/main" id="{93022DBB-811B-8681-2F4B-F6832C9DD2A1}"/>
              </a:ext>
            </a:extLst>
          </p:cNvPr>
          <p:cNvSpPr txBox="1">
            <a:spLocks/>
          </p:cNvSpPr>
          <p:nvPr/>
        </p:nvSpPr>
        <p:spPr>
          <a:xfrm>
            <a:off x="875746" y="3908631"/>
            <a:ext cx="8013763" cy="411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Öffentliche Notizen: Ohne Benutzerüberprüfung und andere </a:t>
            </a:r>
            <a:r>
              <a:rPr lang="de-DE" sz="2000" dirty="0" err="1"/>
              <a:t>Where</a:t>
            </a:r>
            <a:r>
              <a:rPr lang="de-DE" sz="2000" dirty="0"/>
              <a:t>-Bedingung </a:t>
            </a:r>
          </a:p>
        </p:txBody>
      </p:sp>
    </p:spTree>
    <p:extLst>
      <p:ext uri="{BB962C8B-B14F-4D97-AF65-F5344CB8AC3E}">
        <p14:creationId xmlns:p14="http://schemas.microsoft.com/office/powerpoint/2010/main" val="4254156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Aufbau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Genereller Aufbau der Webapp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425771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8" name="Google Shape;2328;p44"/>
          <p:cNvSpPr/>
          <p:nvPr/>
        </p:nvSpPr>
        <p:spPr>
          <a:xfrm>
            <a:off x="4536150" y="808093"/>
            <a:ext cx="3527487" cy="3527487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2330FDB-70EC-239C-5F0E-3E98251FD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9164" y="-15652"/>
            <a:ext cx="5412753" cy="578128"/>
          </a:xfrm>
        </p:spPr>
        <p:txBody>
          <a:bodyPr/>
          <a:lstStyle/>
          <a:p>
            <a:r>
              <a:rPr lang="de-DE" sz="2400" dirty="0"/>
              <a:t>Anzeigen einzelner Notizen</a:t>
            </a:r>
          </a:p>
        </p:txBody>
      </p:sp>
      <p:pic>
        <p:nvPicPr>
          <p:cNvPr id="3" name="Grafik 2" descr="Ein Bild, das Text, Screenshot, Display, Software enthält.&#10;&#10;Automatisch generierte Beschreibung">
            <a:extLst>
              <a:ext uri="{FF2B5EF4-FFF2-40B4-BE49-F238E27FC236}">
                <a16:creationId xmlns:a16="http://schemas.microsoft.com/office/drawing/2014/main" id="{42FAA468-DD59-CC87-D4B3-3D321E97A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7451" y="807919"/>
            <a:ext cx="6811818" cy="3831648"/>
          </a:xfrm>
          <a:prstGeom prst="rect">
            <a:avLst/>
          </a:prstGeom>
          <a:ln w="63500">
            <a:solidFill>
              <a:schemeClr val="accent1"/>
            </a:solidFill>
          </a:ln>
        </p:spPr>
      </p:pic>
      <p:sp>
        <p:nvSpPr>
          <p:cNvPr id="2330" name="Google Shape;2330;p44"/>
          <p:cNvSpPr txBox="1">
            <a:spLocks noGrp="1"/>
          </p:cNvSpPr>
          <p:nvPr>
            <p:ph type="subTitle" idx="1"/>
          </p:nvPr>
        </p:nvSpPr>
        <p:spPr>
          <a:xfrm>
            <a:off x="108745" y="2723743"/>
            <a:ext cx="2198686" cy="1014413"/>
          </a:xfrm>
          <a:prstGeom prst="rect">
            <a:avLst/>
          </a:prstGeom>
          <a:solidFill>
            <a:schemeClr val="lt1"/>
          </a:solidFill>
          <a:ln w="63500">
            <a:solidFill>
              <a:schemeClr val="accent1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XSS-Protection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Private Notizen lesen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32714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XSS-</a:t>
            </a:r>
            <a:r>
              <a:rPr lang="de-DE" sz="2400" dirty="0" err="1">
                <a:solidFill>
                  <a:schemeClr val="accent1"/>
                </a:solidFill>
              </a:rPr>
              <a:t>Protection</a:t>
            </a:r>
            <a:endParaRPr lang="de-DE" sz="2400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9208A653-A420-83FF-8349-3384482E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380483"/>
            <a:ext cx="7285151" cy="39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78AB26A7-0DB4-7A69-95A6-953FD5B8B25B}"/>
              </a:ext>
            </a:extLst>
          </p:cNvPr>
          <p:cNvSpPr txBox="1">
            <a:spLocks/>
          </p:cNvSpPr>
          <p:nvPr/>
        </p:nvSpPr>
        <p:spPr>
          <a:xfrm>
            <a:off x="813531" y="1968435"/>
            <a:ext cx="6087332" cy="120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Eigene Funktion von Angular</a:t>
            </a:r>
          </a:p>
          <a:p>
            <a:endParaRPr lang="de-DE" sz="2000" b="1" dirty="0"/>
          </a:p>
          <a:p>
            <a:r>
              <a:rPr lang="de-DE" sz="2000" dirty="0"/>
              <a:t>Angular übernimmt </a:t>
            </a:r>
            <a:r>
              <a:rPr lang="de-DE" sz="2000" dirty="0" err="1"/>
              <a:t>Sanitization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5405451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 err="1">
                <a:solidFill>
                  <a:schemeClr val="accent1"/>
                </a:solidFill>
              </a:rPr>
              <a:t>Markdown</a:t>
            </a:r>
            <a:r>
              <a:rPr lang="de-DE" sz="2400" dirty="0">
                <a:solidFill>
                  <a:schemeClr val="accent1"/>
                </a:solidFill>
              </a:rPr>
              <a:t>- und HTML-Support</a:t>
            </a:r>
            <a:endParaRPr lang="de-DE" sz="2400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85B81A4B-FFB9-C8D0-9616-D27F91E0C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49" y="1207293"/>
            <a:ext cx="8010526" cy="1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28F39C2-984D-A7F1-56FF-89827098C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9" t="2" r="66885" b="-3"/>
          <a:stretch/>
        </p:blipFill>
        <p:spPr bwMode="auto">
          <a:xfrm>
            <a:off x="1507330" y="1388208"/>
            <a:ext cx="2515812" cy="300532"/>
          </a:xfrm>
          <a:prstGeom prst="rect">
            <a:avLst/>
          </a:prstGeom>
          <a:noFill/>
          <a:ln w="317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670656" y="1869655"/>
            <a:ext cx="6087332" cy="566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HTML-Support durch [</a:t>
            </a:r>
            <a:r>
              <a:rPr lang="de-DE" sz="2000" dirty="0" err="1"/>
              <a:t>innerHTML</a:t>
            </a:r>
            <a:r>
              <a:rPr lang="de-DE" sz="2000" dirty="0"/>
              <a:t>]-Tag gegeben</a:t>
            </a:r>
          </a:p>
        </p:txBody>
      </p:sp>
    </p:spTree>
    <p:extLst>
      <p:ext uri="{BB962C8B-B14F-4D97-AF65-F5344CB8AC3E}">
        <p14:creationId xmlns:p14="http://schemas.microsoft.com/office/powerpoint/2010/main" val="2500334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 err="1"/>
              <a:t>marked</a:t>
            </a:r>
            <a:endParaRPr lang="de-DE" dirty="0"/>
          </a:p>
        </p:txBody>
      </p:sp>
      <p:pic>
        <p:nvPicPr>
          <p:cNvPr id="5" name="Grafik 4" descr="Ein Bild, das Text, Schrift, Screenshot, Reihe enthält.&#10;&#10;Automatisch generierte Beschreibung">
            <a:extLst>
              <a:ext uri="{FF2B5EF4-FFF2-40B4-BE49-F238E27FC236}">
                <a16:creationId xmlns:a16="http://schemas.microsoft.com/office/drawing/2014/main" id="{DA7BF134-3851-AFE5-59D8-70AC8D968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47" y="1134293"/>
            <a:ext cx="354379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8" name="Grafik 7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D72E954B-A419-99C5-69F1-B7CCFEA6F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791" y="1134293"/>
            <a:ext cx="2531681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1" name="Grafik 10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232204BE-6264-54F0-16B4-140EE9C51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221" y="1134293"/>
            <a:ext cx="1544615" cy="685896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4" name="Grafik 13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3CDCBA3-D051-A929-5DE4-16BE6D0ED2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247" y="2064604"/>
            <a:ext cx="1390844" cy="221963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17" name="Grafik 16" descr="Ein Bild, das Text, Screenshot, Software, Webseite enthält.&#10;&#10;Automatisch generierte Beschreibung">
            <a:extLst>
              <a:ext uri="{FF2B5EF4-FFF2-40B4-BE49-F238E27FC236}">
                <a16:creationId xmlns:a16="http://schemas.microsoft.com/office/drawing/2014/main" id="{E1ED3A33-58CA-786F-D4DF-A0336C9DE4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026" y="2064604"/>
            <a:ext cx="2930506" cy="2795155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0" name="Grafik 19" descr="Ein Bild, das Text, Screenshot, Schrift, Reihe enthält.&#10;&#10;Automatisch generierte Beschreibung">
            <a:extLst>
              <a:ext uri="{FF2B5EF4-FFF2-40B4-BE49-F238E27FC236}">
                <a16:creationId xmlns:a16="http://schemas.microsoft.com/office/drawing/2014/main" id="{D7949F16-F21D-92B6-8BD2-852C1B8F2F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2467" y="2064604"/>
            <a:ext cx="3543795" cy="1325071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2EA647F9-3F2F-92C0-E2BA-86DE8197A9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2467" y="3634090"/>
            <a:ext cx="2686425" cy="238158"/>
          </a:xfrm>
          <a:prstGeom prst="rect">
            <a:avLst/>
          </a:prstGeom>
          <a:ln w="317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79270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141;p37">
            <a:extLst>
              <a:ext uri="{FF2B5EF4-FFF2-40B4-BE49-F238E27FC236}">
                <a16:creationId xmlns:a16="http://schemas.microsoft.com/office/drawing/2014/main" id="{3D41219A-64D7-C4DA-0DA7-13735192BE86}"/>
              </a:ext>
            </a:extLst>
          </p:cNvPr>
          <p:cNvSpPr txBox="1">
            <a:spLocks/>
          </p:cNvSpPr>
          <p:nvPr/>
        </p:nvSpPr>
        <p:spPr>
          <a:xfrm>
            <a:off x="813531" y="428105"/>
            <a:ext cx="5558693" cy="62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de-DE" sz="2400" dirty="0">
                <a:solidFill>
                  <a:schemeClr val="accent1"/>
                </a:solidFill>
              </a:rPr>
              <a:t>Private Notizen lesen</a:t>
            </a:r>
            <a:endParaRPr lang="de-DE" sz="2400" dirty="0"/>
          </a:p>
        </p:txBody>
      </p:sp>
      <p:sp>
        <p:nvSpPr>
          <p:cNvPr id="4" name="Google Shape;2330;p44">
            <a:extLst>
              <a:ext uri="{FF2B5EF4-FFF2-40B4-BE49-F238E27FC236}">
                <a16:creationId xmlns:a16="http://schemas.microsoft.com/office/drawing/2014/main" id="{99E64C92-9F94-A769-CDED-826109A09B67}"/>
              </a:ext>
            </a:extLst>
          </p:cNvPr>
          <p:cNvSpPr txBox="1">
            <a:spLocks/>
          </p:cNvSpPr>
          <p:nvPr/>
        </p:nvSpPr>
        <p:spPr>
          <a:xfrm>
            <a:off x="813531" y="2408067"/>
            <a:ext cx="3144107" cy="1156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UUIDv4: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Kaum </a:t>
            </a:r>
            <a:r>
              <a:rPr lang="de-DE" sz="2000" dirty="0" err="1"/>
              <a:t>Guessable</a:t>
            </a:r>
            <a:endParaRPr lang="de-DE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Bruteforce</a:t>
            </a:r>
            <a:r>
              <a:rPr lang="de-DE" sz="2000" dirty="0"/>
              <a:t> kaum möglich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5704CA66-DF9B-A0F9-9BB4-EA7E38136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31" y="1137988"/>
            <a:ext cx="6747516" cy="106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394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Risiken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 Sicherheitsrisiken und der Schutz vor diesen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15694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72858"/>
            <a:ext cx="7696500" cy="572700"/>
          </a:xfrm>
        </p:spPr>
        <p:txBody>
          <a:bodyPr/>
          <a:lstStyle/>
          <a:p>
            <a:r>
              <a:rPr lang="de-DE" dirty="0"/>
              <a:t>Unsichere Kommunikation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167910" y="1180553"/>
            <a:ext cx="5817254" cy="12966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HTTPS zwischen Frontend und Backend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Erzwingen von HTTPS-Verbindungen des Clients</a:t>
            </a:r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FA0F858-D574-5FB9-4508-9734DDD3AB20}"/>
              </a:ext>
            </a:extLst>
          </p:cNvPr>
          <p:cNvSpPr txBox="1">
            <a:spLocks/>
          </p:cNvSpPr>
          <p:nvPr/>
        </p:nvSpPr>
        <p:spPr>
          <a:xfrm>
            <a:off x="723750" y="2236032"/>
            <a:ext cx="7696500" cy="430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XSS Angriffe</a:t>
            </a:r>
          </a:p>
        </p:txBody>
      </p:sp>
      <p:sp>
        <p:nvSpPr>
          <p:cNvPr id="7" name="Google Shape;2330;p44">
            <a:extLst>
              <a:ext uri="{FF2B5EF4-FFF2-40B4-BE49-F238E27FC236}">
                <a16:creationId xmlns:a16="http://schemas.microsoft.com/office/drawing/2014/main" id="{2C2E5073-D5A0-EEC5-5E16-980FF5C9B5F2}"/>
              </a:ext>
            </a:extLst>
          </p:cNvPr>
          <p:cNvSpPr txBox="1">
            <a:spLocks/>
          </p:cNvSpPr>
          <p:nvPr/>
        </p:nvSpPr>
        <p:spPr>
          <a:xfrm>
            <a:off x="320310" y="3045578"/>
            <a:ext cx="5817254" cy="974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Angular </a:t>
            </a:r>
            <a:r>
              <a:rPr lang="de-DE" sz="2000" dirty="0" err="1"/>
              <a:t>Sanitizer</a:t>
            </a:r>
            <a:endParaRPr lang="de-DE" sz="20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2827D94-C7FE-324E-A1C2-EFFF1A409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5141" y="1779693"/>
            <a:ext cx="3090949" cy="30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074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5816149-B64C-ACDE-D993-B1339EA84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39910" y="1254448"/>
            <a:ext cx="3681999" cy="368199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2D3FF04B-9AE6-1212-C17F-E7A44FDE00A1}"/>
              </a:ext>
            </a:extLst>
          </p:cNvPr>
          <p:cNvSpPr txBox="1">
            <a:spLocks/>
          </p:cNvSpPr>
          <p:nvPr/>
        </p:nvSpPr>
        <p:spPr>
          <a:xfrm>
            <a:off x="467441" y="508996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 err="1"/>
              <a:t>Denial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Service &amp; Brute-Force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0E6D1EA4-B9B2-1E2B-E70C-7F9334FEAB73}"/>
              </a:ext>
            </a:extLst>
          </p:cNvPr>
          <p:cNvSpPr txBox="1">
            <a:spLocks/>
          </p:cNvSpPr>
          <p:nvPr/>
        </p:nvSpPr>
        <p:spPr>
          <a:xfrm>
            <a:off x="335820" y="1314941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 err="1"/>
              <a:t>Nginx</a:t>
            </a:r>
            <a:r>
              <a:rPr lang="de-DE" sz="2000" dirty="0"/>
              <a:t>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r>
              <a:rPr lang="de-DE" sz="2000" dirty="0"/>
              <a:t> 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6" name="Google Shape;2330;p44">
            <a:extLst>
              <a:ext uri="{FF2B5EF4-FFF2-40B4-BE49-F238E27FC236}">
                <a16:creationId xmlns:a16="http://schemas.microsoft.com/office/drawing/2014/main" id="{BA43CAB1-7A94-F44C-BC20-92E8C287E183}"/>
              </a:ext>
            </a:extLst>
          </p:cNvPr>
          <p:cNvSpPr txBox="1">
            <a:spLocks/>
          </p:cNvSpPr>
          <p:nvPr/>
        </p:nvSpPr>
        <p:spPr>
          <a:xfrm>
            <a:off x="335820" y="2326396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2000" dirty="0"/>
              <a:t>Express-Konfiguration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Rate-</a:t>
            </a:r>
            <a:r>
              <a:rPr lang="de-DE" sz="2000" dirty="0" err="1"/>
              <a:t>Limitting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2680097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280315"/>
            <a:ext cx="7696500" cy="572700"/>
          </a:xfrm>
        </p:spPr>
        <p:txBody>
          <a:bodyPr/>
          <a:lstStyle/>
          <a:p>
            <a:r>
              <a:rPr lang="de-DE" dirty="0"/>
              <a:t>Passwörter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ZXCVBN: </a:t>
            </a:r>
            <a:r>
              <a:rPr lang="de-DE" sz="2000" dirty="0" err="1"/>
              <a:t>Enforcen</a:t>
            </a:r>
            <a:r>
              <a:rPr lang="de-DE" sz="2000" dirty="0"/>
              <a:t> starker Passwörter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08EDFDDE-A08F-754C-93C5-7027FD0FB7F2}"/>
              </a:ext>
            </a:extLst>
          </p:cNvPr>
          <p:cNvSpPr txBox="1">
            <a:spLocks/>
          </p:cNvSpPr>
          <p:nvPr/>
        </p:nvSpPr>
        <p:spPr>
          <a:xfrm>
            <a:off x="723750" y="1981998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Sessions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A1034435-5F80-A3D0-5295-299C87E83CF6}"/>
              </a:ext>
            </a:extLst>
          </p:cNvPr>
          <p:cNvSpPr txBox="1">
            <a:spLocks/>
          </p:cNvSpPr>
          <p:nvPr/>
        </p:nvSpPr>
        <p:spPr>
          <a:xfrm>
            <a:off x="488220" y="2854181"/>
            <a:ext cx="440409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JSON Web Tokens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000" dirty="0"/>
              <a:t>Laufzeit &lt; 1 Stunde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lvl="8"/>
            <a:endParaRPr lang="de-DE" sz="20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383A275-A8DE-A144-1F55-67CCFDE6FA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0968" y="1737629"/>
            <a:ext cx="3256933" cy="325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658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Datenbank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Datenbank nur vom Container aus erreichbar</a:t>
            </a:r>
          </a:p>
          <a:p>
            <a:pPr lvl="8"/>
            <a:endParaRPr lang="de-DE" sz="2000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6FF74D24-526C-49F7-D5EB-D5CB891695DC}"/>
              </a:ext>
            </a:extLst>
          </p:cNvPr>
          <p:cNvSpPr txBox="1">
            <a:spLocks/>
          </p:cNvSpPr>
          <p:nvPr/>
        </p:nvSpPr>
        <p:spPr>
          <a:xfrm>
            <a:off x="723750" y="2285400"/>
            <a:ext cx="769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Fjalla One"/>
              <a:buNone/>
              <a:defRPr sz="2800" b="0" i="0" u="none" strike="noStrike" cap="none">
                <a:solidFill>
                  <a:schemeClr val="dk2"/>
                </a:solidFill>
                <a:latin typeface="Fjalla One"/>
                <a:ea typeface="Fjalla One"/>
                <a:cs typeface="Fjalla One"/>
                <a:sym typeface="Fjalla One"/>
              </a:defRPr>
            </a:lvl9pPr>
          </a:lstStyle>
          <a:p>
            <a:r>
              <a:rPr lang="de-DE" dirty="0"/>
              <a:t>CI/CD</a:t>
            </a:r>
          </a:p>
        </p:txBody>
      </p:sp>
      <p:sp>
        <p:nvSpPr>
          <p:cNvPr id="5" name="Google Shape;2330;p44">
            <a:extLst>
              <a:ext uri="{FF2B5EF4-FFF2-40B4-BE49-F238E27FC236}">
                <a16:creationId xmlns:a16="http://schemas.microsoft.com/office/drawing/2014/main" id="{FA716449-8B77-3134-F2AE-7BF850B7A0F2}"/>
              </a:ext>
            </a:extLst>
          </p:cNvPr>
          <p:cNvSpPr txBox="1">
            <a:spLocks/>
          </p:cNvSpPr>
          <p:nvPr/>
        </p:nvSpPr>
        <p:spPr>
          <a:xfrm>
            <a:off x="335820" y="2858100"/>
            <a:ext cx="4967700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Dependabot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b="1" dirty="0" err="1"/>
              <a:t>Github</a:t>
            </a:r>
            <a:r>
              <a:rPr lang="de-DE" sz="2000" b="1" dirty="0"/>
              <a:t>-Actions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CodeQL</a:t>
            </a: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Frontend-Test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Backend-Test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18DE801-D200-CAF0-410F-CCCA581B2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83530" y="1554242"/>
            <a:ext cx="3997036" cy="399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4" name="Google Shape;2224;p41"/>
          <p:cNvSpPr txBox="1">
            <a:spLocks noGrp="1"/>
          </p:cNvSpPr>
          <p:nvPr>
            <p:ph type="title"/>
          </p:nvPr>
        </p:nvSpPr>
        <p:spPr>
          <a:xfrm>
            <a:off x="1568775" y="442350"/>
            <a:ext cx="6006300" cy="5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Aufbau</a:t>
            </a:r>
            <a:endParaRPr dirty="0"/>
          </a:p>
        </p:txBody>
      </p:sp>
      <p:sp>
        <p:nvSpPr>
          <p:cNvPr id="2225" name="Google Shape;2225;p41"/>
          <p:cNvSpPr txBox="1">
            <a:spLocks noGrp="1"/>
          </p:cNvSpPr>
          <p:nvPr>
            <p:ph type="subTitle" idx="1"/>
          </p:nvPr>
        </p:nvSpPr>
        <p:spPr>
          <a:xfrm>
            <a:off x="1279053" y="1753153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Angular</a:t>
            </a:r>
            <a:endParaRPr dirty="0"/>
          </a:p>
        </p:txBody>
      </p:sp>
      <p:sp>
        <p:nvSpPr>
          <p:cNvPr id="2226" name="Google Shape;2226;p41"/>
          <p:cNvSpPr txBox="1">
            <a:spLocks noGrp="1"/>
          </p:cNvSpPr>
          <p:nvPr>
            <p:ph type="subTitle" idx="2"/>
          </p:nvPr>
        </p:nvSpPr>
        <p:spPr>
          <a:xfrm>
            <a:off x="1279053" y="2146345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Frontend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7" name="Google Shape;2227;p41"/>
          <p:cNvSpPr txBox="1">
            <a:spLocks noGrp="1"/>
          </p:cNvSpPr>
          <p:nvPr>
            <p:ph type="subTitle" idx="3"/>
          </p:nvPr>
        </p:nvSpPr>
        <p:spPr>
          <a:xfrm>
            <a:off x="4796169" y="1753153"/>
            <a:ext cx="19476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Express</a:t>
            </a:r>
            <a:endParaRPr dirty="0"/>
          </a:p>
        </p:txBody>
      </p:sp>
      <p:sp>
        <p:nvSpPr>
          <p:cNvPr id="2228" name="Google Shape;2228;p41"/>
          <p:cNvSpPr txBox="1">
            <a:spLocks noGrp="1"/>
          </p:cNvSpPr>
          <p:nvPr>
            <p:ph type="subTitle" idx="4"/>
          </p:nvPr>
        </p:nvSpPr>
        <p:spPr>
          <a:xfrm>
            <a:off x="4796169" y="2146345"/>
            <a:ext cx="19476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Backend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29" name="Google Shape;2229;p41"/>
          <p:cNvSpPr txBox="1">
            <a:spLocks noGrp="1"/>
          </p:cNvSpPr>
          <p:nvPr>
            <p:ph type="subTitle" idx="5"/>
          </p:nvPr>
        </p:nvSpPr>
        <p:spPr>
          <a:xfrm>
            <a:off x="2596898" y="3408217"/>
            <a:ext cx="19452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Docker</a:t>
            </a:r>
            <a:endParaRPr dirty="0"/>
          </a:p>
        </p:txBody>
      </p:sp>
      <p:sp>
        <p:nvSpPr>
          <p:cNvPr id="2230" name="Google Shape;2230;p41"/>
          <p:cNvSpPr txBox="1">
            <a:spLocks noGrp="1"/>
          </p:cNvSpPr>
          <p:nvPr>
            <p:ph type="subTitle" idx="6"/>
          </p:nvPr>
        </p:nvSpPr>
        <p:spPr>
          <a:xfrm>
            <a:off x="2596898" y="3801409"/>
            <a:ext cx="19452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1" name="Google Shape;2231;p41"/>
          <p:cNvSpPr txBox="1">
            <a:spLocks noGrp="1"/>
          </p:cNvSpPr>
          <p:nvPr>
            <p:ph type="subTitle" idx="7"/>
          </p:nvPr>
        </p:nvSpPr>
        <p:spPr>
          <a:xfrm>
            <a:off x="6236210" y="3408217"/>
            <a:ext cx="19935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accent1"/>
                </a:solidFill>
              </a:rPr>
              <a:t>Nginx</a:t>
            </a:r>
            <a:endParaRPr dirty="0"/>
          </a:p>
        </p:txBody>
      </p:sp>
      <p:sp>
        <p:nvSpPr>
          <p:cNvPr id="2232" name="Google Shape;2232;p41"/>
          <p:cNvSpPr txBox="1">
            <a:spLocks noGrp="1"/>
          </p:cNvSpPr>
          <p:nvPr>
            <p:ph type="subTitle" idx="8"/>
          </p:nvPr>
        </p:nvSpPr>
        <p:spPr>
          <a:xfrm>
            <a:off x="6236210" y="3801409"/>
            <a:ext cx="19935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Webserver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2233" name="Google Shape;2233;p41"/>
          <p:cNvSpPr txBox="1"/>
          <p:nvPr/>
        </p:nvSpPr>
        <p:spPr>
          <a:xfrm>
            <a:off x="81189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4" name="Google Shape;2234;p41"/>
          <p:cNvSpPr txBox="1"/>
          <p:nvPr/>
        </p:nvSpPr>
        <p:spPr>
          <a:xfrm>
            <a:off x="1394771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5" name="Google Shape;2235;p41"/>
          <p:cNvSpPr txBox="1"/>
          <p:nvPr/>
        </p:nvSpPr>
        <p:spPr>
          <a:xfrm>
            <a:off x="5034700" y="3563665"/>
            <a:ext cx="1179600" cy="10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236" name="Google Shape;2236;p41"/>
          <p:cNvSpPr txBox="1"/>
          <p:nvPr/>
        </p:nvSpPr>
        <p:spPr>
          <a:xfrm>
            <a:off x="3596173" y="1908601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720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2" name="Google Shape;2227;p41">
            <a:extLst>
              <a:ext uri="{FF2B5EF4-FFF2-40B4-BE49-F238E27FC236}">
                <a16:creationId xmlns:a16="http://schemas.microsoft.com/office/drawing/2014/main" id="{9F0B8CA6-6EE6-FE0A-6D09-FDE59DFF1C34}"/>
              </a:ext>
            </a:extLst>
          </p:cNvPr>
          <p:cNvSpPr txBox="1">
            <a:spLocks/>
          </p:cNvSpPr>
          <p:nvPr/>
        </p:nvSpPr>
        <p:spPr>
          <a:xfrm>
            <a:off x="7772129" y="1760082"/>
            <a:ext cx="1947600" cy="3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accent1"/>
                </a:solidFill>
                <a:latin typeface="Barlow Semi Condensed Medium"/>
                <a:ea typeface="Barlow Semi Condensed Medium"/>
                <a:cs typeface="Barlow Semi Condensed Medium"/>
                <a:sym typeface="Barlow Semi Condensed Medium"/>
              </a:defRPr>
            </a:lvl9pPr>
          </a:lstStyle>
          <a:p>
            <a:r>
              <a:rPr lang="de-DE" sz="1800" dirty="0" err="1"/>
              <a:t>MariaDB</a:t>
            </a:r>
            <a:endParaRPr lang="de-DE" dirty="0"/>
          </a:p>
        </p:txBody>
      </p:sp>
      <p:sp>
        <p:nvSpPr>
          <p:cNvPr id="3" name="Google Shape;2228;p41">
            <a:extLst>
              <a:ext uri="{FF2B5EF4-FFF2-40B4-BE49-F238E27FC236}">
                <a16:creationId xmlns:a16="http://schemas.microsoft.com/office/drawing/2014/main" id="{A75EA504-523A-516E-8665-7E9E4FB2DB02}"/>
              </a:ext>
            </a:extLst>
          </p:cNvPr>
          <p:cNvSpPr txBox="1">
            <a:spLocks/>
          </p:cNvSpPr>
          <p:nvPr/>
        </p:nvSpPr>
        <p:spPr>
          <a:xfrm>
            <a:off x="7772129" y="2153274"/>
            <a:ext cx="1947600" cy="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2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1600" dirty="0"/>
              <a:t>Datenbank</a:t>
            </a:r>
            <a:endParaRPr lang="de-DE" dirty="0"/>
          </a:p>
        </p:txBody>
      </p:sp>
      <p:sp>
        <p:nvSpPr>
          <p:cNvPr id="4" name="Google Shape;2236;p41">
            <a:extLst>
              <a:ext uri="{FF2B5EF4-FFF2-40B4-BE49-F238E27FC236}">
                <a16:creationId xmlns:a16="http://schemas.microsoft.com/office/drawing/2014/main" id="{EC537704-5CFF-4CFE-45EA-3B2BE9A8557A}"/>
              </a:ext>
            </a:extLst>
          </p:cNvPr>
          <p:cNvSpPr txBox="1"/>
          <p:nvPr/>
        </p:nvSpPr>
        <p:spPr>
          <a:xfrm>
            <a:off x="6572133" y="1915530"/>
            <a:ext cx="1179600" cy="10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>
                <a:solidFill>
                  <a:schemeClr val="accent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7200" dirty="0">
              <a:solidFill>
                <a:schemeClr val="accent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  <p:extLst>
      <p:ext uri="{BB962C8B-B14F-4D97-AF65-F5344CB8AC3E}">
        <p14:creationId xmlns:p14="http://schemas.microsoft.com/office/powerpoint/2010/main" val="1124379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81" y="305252"/>
            <a:ext cx="7696500" cy="572700"/>
          </a:xfrm>
        </p:spPr>
        <p:txBody>
          <a:bodyPr/>
          <a:lstStyle/>
          <a:p>
            <a:r>
              <a:rPr lang="de-DE" dirty="0"/>
              <a:t>Security/</a:t>
            </a:r>
            <a:r>
              <a:rPr lang="de-DE" dirty="0" err="1"/>
              <a:t>Logging</a:t>
            </a:r>
            <a:r>
              <a:rPr lang="de-DE" dirty="0"/>
              <a:t>/Monitoring-</a:t>
            </a:r>
            <a:r>
              <a:rPr lang="de-DE" dirty="0" err="1"/>
              <a:t>Failures</a:t>
            </a:r>
            <a:endParaRPr lang="de-DE" dirty="0"/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3"/>
            <a:ext cx="5931976" cy="2693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Überall uneindeutige Fehlermeldungen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Backend an Frontend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Keine Fehlermeldungen von Datenbank an Frontend</a:t>
            </a:r>
          </a:p>
          <a:p>
            <a:pPr lvl="8"/>
            <a:endParaRPr lang="de-DE" sz="20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24EE0A2-4659-995E-06A7-8C88293B8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7161" y="1514302"/>
            <a:ext cx="3629198" cy="362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75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38"/>
          <p:cNvSpPr txBox="1">
            <a:spLocks noGrp="1"/>
          </p:cNvSpPr>
          <p:nvPr>
            <p:ph type="title"/>
          </p:nvPr>
        </p:nvSpPr>
        <p:spPr>
          <a:xfrm>
            <a:off x="2971800" y="2231136"/>
            <a:ext cx="3200400" cy="8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dirty="0"/>
              <a:t>Ausblick</a:t>
            </a:r>
            <a:endParaRPr sz="4700" dirty="0"/>
          </a:p>
        </p:txBody>
      </p:sp>
      <p:sp>
        <p:nvSpPr>
          <p:cNvPr id="2156" name="Google Shape;2156;p38"/>
          <p:cNvSpPr txBox="1">
            <a:spLocks noGrp="1"/>
          </p:cNvSpPr>
          <p:nvPr>
            <p:ph type="title" idx="2"/>
          </p:nvPr>
        </p:nvSpPr>
        <p:spPr>
          <a:xfrm>
            <a:off x="2971800" y="1161288"/>
            <a:ext cx="2967600" cy="106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157" name="Google Shape;2157;p38"/>
          <p:cNvSpPr txBox="1">
            <a:spLocks noGrp="1"/>
          </p:cNvSpPr>
          <p:nvPr>
            <p:ph type="subTitle" idx="1"/>
          </p:nvPr>
        </p:nvSpPr>
        <p:spPr>
          <a:xfrm>
            <a:off x="2973225" y="2999232"/>
            <a:ext cx="3200400" cy="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hätte noch, wenn mehr Zeit und Geld?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50028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F07E64-D9EA-1623-CCBE-CB0C4DC89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8621" y="1379913"/>
            <a:ext cx="5645379" cy="376358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A6CD75-F175-3AA8-6277-E05C55C7E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50" y="138998"/>
            <a:ext cx="7696500" cy="572700"/>
          </a:xfrm>
        </p:spPr>
        <p:txBody>
          <a:bodyPr/>
          <a:lstStyle/>
          <a:p>
            <a:r>
              <a:rPr lang="de-DE" dirty="0"/>
              <a:t>Was muss noch getan werden?</a:t>
            </a:r>
          </a:p>
        </p:txBody>
      </p:sp>
      <p:sp>
        <p:nvSpPr>
          <p:cNvPr id="3" name="Google Shape;2330;p44">
            <a:extLst>
              <a:ext uri="{FF2B5EF4-FFF2-40B4-BE49-F238E27FC236}">
                <a16:creationId xmlns:a16="http://schemas.microsoft.com/office/drawing/2014/main" id="{BEF2D6A8-D16C-BE6C-D4DD-9FE6B209723B}"/>
              </a:ext>
            </a:extLst>
          </p:cNvPr>
          <p:cNvSpPr txBox="1">
            <a:spLocks/>
          </p:cNvSpPr>
          <p:nvPr/>
        </p:nvSpPr>
        <p:spPr>
          <a:xfrm>
            <a:off x="335820" y="1180552"/>
            <a:ext cx="5973540" cy="3250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9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Impressum und Datenschutzerklärung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Web-</a:t>
            </a:r>
            <a:r>
              <a:rPr lang="de-DE" sz="2000" dirty="0" err="1"/>
              <a:t>Application</a:t>
            </a:r>
            <a:r>
              <a:rPr lang="de-DE" sz="2000" dirty="0"/>
              <a:t>-Firewall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DMZ einrichten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Verschlüsseln aller Daten in der Datenbank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Mehr Pen-</a:t>
            </a:r>
            <a:r>
              <a:rPr lang="de-DE" sz="2000" dirty="0" err="1"/>
              <a:t>Testing</a:t>
            </a:r>
            <a:r>
              <a:rPr lang="de-DE" sz="2000" dirty="0"/>
              <a:t> (ZAP, </a:t>
            </a:r>
            <a:r>
              <a:rPr lang="de-DE" sz="2000" dirty="0" err="1"/>
              <a:t>Greenbone</a:t>
            </a:r>
            <a:r>
              <a:rPr lang="de-DE" sz="2000" dirty="0"/>
              <a:t>)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Echte signierte Zertifikate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Datenbank Backup Strategie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endParaRPr lang="de-DE" sz="2000" dirty="0"/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/>
              <a:t>Passwort vergessen</a:t>
            </a:r>
          </a:p>
          <a:p>
            <a:pPr marL="342900" lvl="8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Oauth</a:t>
            </a:r>
            <a:r>
              <a:rPr lang="de-DE" sz="2000" dirty="0"/>
              <a:t>-Funktionalität</a:t>
            </a:r>
          </a:p>
          <a:p>
            <a:pPr lvl="8"/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729123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5" name="Google Shape;3605;p63"/>
          <p:cNvSpPr txBox="1">
            <a:spLocks noGrp="1"/>
          </p:cNvSpPr>
          <p:nvPr>
            <p:ph type="title"/>
          </p:nvPr>
        </p:nvSpPr>
        <p:spPr>
          <a:xfrm>
            <a:off x="2105425" y="384048"/>
            <a:ext cx="49377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Danke!</a:t>
            </a:r>
            <a:endParaRPr sz="7200" dirty="0"/>
          </a:p>
        </p:txBody>
      </p:sp>
      <p:sp>
        <p:nvSpPr>
          <p:cNvPr id="3606" name="Google Shape;3606;p63"/>
          <p:cNvSpPr txBox="1">
            <a:spLocks noGrp="1"/>
          </p:cNvSpPr>
          <p:nvPr>
            <p:ph type="subTitle" idx="1"/>
          </p:nvPr>
        </p:nvSpPr>
        <p:spPr>
          <a:xfrm>
            <a:off x="2952477" y="1706843"/>
            <a:ext cx="3291840" cy="14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Zeit für eine Live-Demo </a:t>
            </a:r>
            <a:r>
              <a:rPr lang="de-DE" dirty="0">
                <a:solidFill>
                  <a:schemeClr val="accent1"/>
                </a:solidFill>
                <a:latin typeface="Barlow Semi Condensed"/>
                <a:ea typeface="Barlow Semi Condensed"/>
                <a:cs typeface="Barlow Semi Condensed"/>
                <a:sym typeface="Wingdings" panose="05000000000000000000" pitchFamily="2" charset="2"/>
              </a:rPr>
              <a:t></a:t>
            </a:r>
            <a:endParaRPr dirty="0">
              <a:solidFill>
                <a:schemeClr val="accent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595959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https://github.com/marcel951/Noteify</a:t>
            </a:r>
            <a:endParaRPr dirty="0">
              <a:solidFill>
                <a:schemeClr val="dk2"/>
              </a:solidFill>
              <a:latin typeface="Barlow Semi Condensed Light"/>
              <a:ea typeface="Barlow Semi Condensed Light"/>
              <a:cs typeface="Barlow Semi Condensed Light"/>
              <a:sym typeface="Barlow Semi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036103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Angular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4263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Frontend-Framework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Typescript</a:t>
            </a:r>
            <a:endParaRPr lang="de-DE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Modular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Wartbar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</a:p>
        </p:txBody>
      </p:sp>
      <p:pic>
        <p:nvPicPr>
          <p:cNvPr id="3" name="Grafik 2" descr="Ein Bild, das Symbol, Grafiken enthält.&#10;&#10;Automatisch generierte Beschreibung">
            <a:extLst>
              <a:ext uri="{FF2B5EF4-FFF2-40B4-BE49-F238E27FC236}">
                <a16:creationId xmlns:a16="http://schemas.microsoft.com/office/drawing/2014/main" id="{C4D33B18-3006-DE01-91A7-7BF9D4390D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306" y="78041"/>
            <a:ext cx="2137387" cy="2137387"/>
          </a:xfrm>
          <a:prstGeom prst="rect">
            <a:avLst/>
          </a:prstGeom>
        </p:spPr>
      </p:pic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Sanitizer</a:t>
            </a:r>
            <a:endParaRPr lang="de-DE" dirty="0"/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Google (Support gegeben)</a:t>
            </a:r>
          </a:p>
        </p:txBody>
      </p:sp>
      <p:sp>
        <p:nvSpPr>
          <p:cNvPr id="6" name="Google Shape;2178;p39">
            <a:extLst>
              <a:ext uri="{FF2B5EF4-FFF2-40B4-BE49-F238E27FC236}">
                <a16:creationId xmlns:a16="http://schemas.microsoft.com/office/drawing/2014/main" id="{D3A16A37-F7D6-8AC5-CCDA-0BA91D11A733}"/>
              </a:ext>
            </a:extLst>
          </p:cNvPr>
          <p:cNvSpPr txBox="1">
            <a:spLocks/>
          </p:cNvSpPr>
          <p:nvPr/>
        </p:nvSpPr>
        <p:spPr>
          <a:xfrm>
            <a:off x="1702686" y="3730113"/>
            <a:ext cx="1726628" cy="391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dirty="0"/>
              <a:t>Komponentenbasiert</a:t>
            </a:r>
          </a:p>
          <a:p>
            <a:endParaRPr lang="de-DE" dirty="0"/>
          </a:p>
        </p:txBody>
      </p:sp>
      <p:sp>
        <p:nvSpPr>
          <p:cNvPr id="9" name="Google Shape;2178;p39">
            <a:extLst>
              <a:ext uri="{FF2B5EF4-FFF2-40B4-BE49-F238E27FC236}">
                <a16:creationId xmlns:a16="http://schemas.microsoft.com/office/drawing/2014/main" id="{1A32785F-9211-4FEF-B596-350D05EF6A0C}"/>
              </a:ext>
            </a:extLst>
          </p:cNvPr>
          <p:cNvSpPr txBox="1">
            <a:spLocks/>
          </p:cNvSpPr>
          <p:nvPr/>
        </p:nvSpPr>
        <p:spPr>
          <a:xfrm rot="10800000">
            <a:off x="1431653" y="3581111"/>
            <a:ext cx="416747" cy="786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de-DE" sz="4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763516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Express.js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Serverseitiges Webframework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Node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Javascript</a:t>
            </a:r>
            <a:endParaRPr lang="de-DE" dirty="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Lightweight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Open-Source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Teil der </a:t>
            </a:r>
            <a:r>
              <a:rPr lang="de-DE" dirty="0" err="1"/>
              <a:t>Openjs-Foundation</a:t>
            </a:r>
            <a:endParaRPr lang="de-DE" dirty="0"/>
          </a:p>
        </p:txBody>
      </p:sp>
      <p:pic>
        <p:nvPicPr>
          <p:cNvPr id="5" name="Grafik 4" descr="Ein Bild, das Schrift, Grafiken, Logo, Text enthält.&#10;&#10;Automatisch generierte Beschreibung">
            <a:extLst>
              <a:ext uri="{FF2B5EF4-FFF2-40B4-BE49-F238E27FC236}">
                <a16:creationId xmlns:a16="http://schemas.microsoft.com/office/drawing/2014/main" id="{56262ABD-906E-9C30-C9B9-EE58A05B7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700" y="586980"/>
            <a:ext cx="4052455" cy="13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56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MariaDB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Datenbank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Abspaltung von MySQL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Spektakulär unspektakulär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Open Source</a:t>
            </a:r>
            <a:endParaRPr lang="de-DE"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Großer Entwickler</a:t>
            </a:r>
          </a:p>
          <a:p>
            <a:pPr>
              <a:lnSpc>
                <a:spcPct val="150000"/>
              </a:lnSpc>
            </a:pPr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The Art</a:t>
            </a:r>
          </a:p>
        </p:txBody>
      </p:sp>
      <p:pic>
        <p:nvPicPr>
          <p:cNvPr id="5" name="Grafik 4" descr="Ein Bild, das Tierfigur, Darstellung enthält.&#10;&#10;Automatisch generierte Beschreibung">
            <a:extLst>
              <a:ext uri="{FF2B5EF4-FFF2-40B4-BE49-F238E27FC236}">
                <a16:creationId xmlns:a16="http://schemas.microsoft.com/office/drawing/2014/main" id="{FDF6A2F4-A7EC-F73D-3473-E37F40F12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664" y="288134"/>
            <a:ext cx="5188527" cy="1470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4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9"/>
          <p:cNvSpPr txBox="1">
            <a:spLocks noGrp="1"/>
          </p:cNvSpPr>
          <p:nvPr>
            <p:ph type="title"/>
          </p:nvPr>
        </p:nvSpPr>
        <p:spPr>
          <a:xfrm>
            <a:off x="2167128" y="2006970"/>
            <a:ext cx="48096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Docker</a:t>
            </a:r>
            <a:endParaRPr dirty="0"/>
          </a:p>
        </p:txBody>
      </p:sp>
      <p:sp>
        <p:nvSpPr>
          <p:cNvPr id="2178" name="Google Shape;2178;p39"/>
          <p:cNvSpPr txBox="1">
            <a:spLocks noGrp="1"/>
          </p:cNvSpPr>
          <p:nvPr>
            <p:ph type="subTitle" idx="1"/>
          </p:nvPr>
        </p:nvSpPr>
        <p:spPr>
          <a:xfrm>
            <a:off x="774746" y="2554357"/>
            <a:ext cx="3582509" cy="2136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b="1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Eigenschaften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Container-Dienst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Plattformübergreifende Nutzbarkeit der Webapp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>
                <a:latin typeface="Barlow Semi Condensed"/>
                <a:ea typeface="Barlow Semi Condensed"/>
                <a:cs typeface="Barlow Semi Condensed"/>
                <a:sym typeface="Barlow Semi Condensed"/>
              </a:rPr>
              <a:t>Open Source</a:t>
            </a:r>
            <a:endParaRPr dirty="0"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4" name="Google Shape;2178;p39">
            <a:extLst>
              <a:ext uri="{FF2B5EF4-FFF2-40B4-BE49-F238E27FC236}">
                <a16:creationId xmlns:a16="http://schemas.microsoft.com/office/drawing/2014/main" id="{BEE809F6-65E2-ACE0-DFA2-0EE8A62F94E2}"/>
              </a:ext>
            </a:extLst>
          </p:cNvPr>
          <p:cNvSpPr txBox="1">
            <a:spLocks/>
          </p:cNvSpPr>
          <p:nvPr/>
        </p:nvSpPr>
        <p:spPr>
          <a:xfrm>
            <a:off x="4786601" y="2553906"/>
            <a:ext cx="3582509" cy="2137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>
              <a:lnSpc>
                <a:spcPct val="150000"/>
              </a:lnSpc>
            </a:pPr>
            <a:r>
              <a:rPr lang="de-DE" b="1" dirty="0"/>
              <a:t>Security</a:t>
            </a:r>
          </a:p>
          <a:p>
            <a:pPr>
              <a:lnSpc>
                <a:spcPct val="150000"/>
              </a:lnSpc>
            </a:pPr>
            <a:r>
              <a:rPr lang="de-DE" dirty="0"/>
              <a:t>Viele Anwender</a:t>
            </a:r>
          </a:p>
          <a:p>
            <a:pPr>
              <a:lnSpc>
                <a:spcPct val="150000"/>
              </a:lnSpc>
            </a:pPr>
            <a:r>
              <a:rPr lang="de-DE" dirty="0"/>
              <a:t>Virtuelle Umgebung</a:t>
            </a:r>
          </a:p>
          <a:p>
            <a:pPr>
              <a:lnSpc>
                <a:spcPct val="150000"/>
              </a:lnSpc>
            </a:pPr>
            <a:r>
              <a:rPr lang="de-DE" dirty="0"/>
              <a:t>Am Markt etabliert</a:t>
            </a:r>
          </a:p>
        </p:txBody>
      </p:sp>
      <p:pic>
        <p:nvPicPr>
          <p:cNvPr id="3" name="Grafik 2" descr="Ein Bild, das Clipart, Zeichnung, Darstellung, Kunst enthält.&#10;&#10;Automatisch generierte Beschreibung">
            <a:extLst>
              <a:ext uri="{FF2B5EF4-FFF2-40B4-BE49-F238E27FC236}">
                <a16:creationId xmlns:a16="http://schemas.microsoft.com/office/drawing/2014/main" id="{7EB8EC25-871B-4657-BD44-DF9C3444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293" y="134234"/>
            <a:ext cx="3463270" cy="192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07061"/>
      </p:ext>
    </p:extLst>
  </p:cSld>
  <p:clrMapOvr>
    <a:masterClrMapping/>
  </p:clrMapOvr>
</p:sld>
</file>

<file path=ppt/theme/theme1.xml><?xml version="1.0" encoding="utf-8"?>
<a:theme xmlns:a="http://schemas.openxmlformats.org/drawingml/2006/main" name="Technology Consulting by Slidesgo">
  <a:themeElements>
    <a:clrScheme name="Simple Light">
      <a:dk1>
        <a:srgbClr val="3D3D3D"/>
      </a:dk1>
      <a:lt1>
        <a:srgbClr val="FFFFFF"/>
      </a:lt1>
      <a:dk2>
        <a:srgbClr val="494949"/>
      </a:dk2>
      <a:lt2>
        <a:srgbClr val="EEEEEE"/>
      </a:lt2>
      <a:accent1>
        <a:srgbClr val="3DBC58"/>
      </a:accent1>
      <a:accent2>
        <a:srgbClr val="98D2AA"/>
      </a:accent2>
      <a:accent3>
        <a:srgbClr val="CFF7CE"/>
      </a:accent3>
      <a:accent4>
        <a:srgbClr val="BEBEBE"/>
      </a:accent4>
      <a:accent5>
        <a:srgbClr val="0F4A36"/>
      </a:accent5>
      <a:accent6>
        <a:srgbClr val="9E9E9E"/>
      </a:accent6>
      <a:hlink>
        <a:srgbClr val="3DBC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644</Words>
  <Application>Microsoft Office PowerPoint</Application>
  <PresentationFormat>Bildschirmpräsentation (16:9)</PresentationFormat>
  <Paragraphs>297</Paragraphs>
  <Slides>53</Slides>
  <Notes>53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53</vt:i4>
      </vt:variant>
    </vt:vector>
  </HeadingPairs>
  <TitlesOfParts>
    <vt:vector size="59" baseType="lpstr">
      <vt:lpstr>Fjalla One</vt:lpstr>
      <vt:lpstr>Barlow Semi Condensed</vt:lpstr>
      <vt:lpstr>Arial</vt:lpstr>
      <vt:lpstr>Barlow Semi Condensed Light</vt:lpstr>
      <vt:lpstr>Barlow Semi Condensed Medium</vt:lpstr>
      <vt:lpstr>Technology Consulting by Slidesgo</vt:lpstr>
      <vt:lpstr>Noteify</vt:lpstr>
      <vt:lpstr>Wer sind wir?</vt:lpstr>
      <vt:lpstr>Ablauf</vt:lpstr>
      <vt:lpstr>Aufbau</vt:lpstr>
      <vt:lpstr>Aufbau</vt:lpstr>
      <vt:lpstr>Angular</vt:lpstr>
      <vt:lpstr>Express.js</vt:lpstr>
      <vt:lpstr>MariaDB</vt:lpstr>
      <vt:lpstr>Docker</vt:lpstr>
      <vt:lpstr>Nginx</vt:lpstr>
      <vt:lpstr>Funktionen</vt:lpstr>
      <vt:lpstr>Registrierung neuer Benutzer</vt:lpstr>
      <vt:lpstr>PowerPoint-Präsentation</vt:lpstr>
      <vt:lpstr>PowerPoint-Präsentation</vt:lpstr>
      <vt:lpstr>zxcvbn-ts/core</vt:lpstr>
      <vt:lpstr>PowerPoint-Präsentation</vt:lpstr>
      <vt:lpstr>argon2</vt:lpstr>
      <vt:lpstr>Benutzer Login</vt:lpstr>
      <vt:lpstr>PowerPoint-Präsentation</vt:lpstr>
      <vt:lpstr>PowerPoint-Präsentation</vt:lpstr>
      <vt:lpstr>PowerPoint-Präsentation</vt:lpstr>
      <vt:lpstr>jsonwebtoken</vt:lpstr>
      <vt:lpstr>Notiz anlegen</vt:lpstr>
      <vt:lpstr>PowerPoint-Präsentation</vt:lpstr>
      <vt:lpstr>PowerPoint-Präsentation</vt:lpstr>
      <vt:lpstr>uuid</vt:lpstr>
      <vt:lpstr>Notiz editieren</vt:lpstr>
      <vt:lpstr>PowerPoint-Präsentation</vt:lpstr>
      <vt:lpstr>PowerPoint-Präsentation</vt:lpstr>
      <vt:lpstr>Notiz löschen</vt:lpstr>
      <vt:lpstr>PowerPoint-Präsentation</vt:lpstr>
      <vt:lpstr>Youtube-Video an Notiz anhängen</vt:lpstr>
      <vt:lpstr>PowerPoint-Präsentation</vt:lpstr>
      <vt:lpstr>PowerPoint-Präsentation</vt:lpstr>
      <vt:lpstr>Suchen von Notizen</vt:lpstr>
      <vt:lpstr>PowerPoint-Präsentation</vt:lpstr>
      <vt:lpstr>PowerPoint-Präsentation</vt:lpstr>
      <vt:lpstr>Anzeigen von öffentlichen/eigenen Notizen</vt:lpstr>
      <vt:lpstr>PowerPoint-Präsentation</vt:lpstr>
      <vt:lpstr>Anzeigen einzelner Notizen</vt:lpstr>
      <vt:lpstr>PowerPoint-Präsentation</vt:lpstr>
      <vt:lpstr>PowerPoint-Präsentation</vt:lpstr>
      <vt:lpstr>marked</vt:lpstr>
      <vt:lpstr>PowerPoint-Präsentation</vt:lpstr>
      <vt:lpstr>Risiken</vt:lpstr>
      <vt:lpstr>Unsichere Kommunikation</vt:lpstr>
      <vt:lpstr>PowerPoint-Präsentation</vt:lpstr>
      <vt:lpstr>Passwörter</vt:lpstr>
      <vt:lpstr>Datenbank</vt:lpstr>
      <vt:lpstr>Security/Logging/Monitoring-Failures</vt:lpstr>
      <vt:lpstr>Ausblick</vt:lpstr>
      <vt:lpstr>Was muss noch getan werden?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Noteify</dc:title>
  <cp:lastModifiedBy>Marcel Kaiser</cp:lastModifiedBy>
  <cp:revision>34</cp:revision>
  <dcterms:modified xsi:type="dcterms:W3CDTF">2023-07-07T08:37:08Z</dcterms:modified>
</cp:coreProperties>
</file>